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1" r:id="rId2"/>
  </p:sldMasterIdLst>
  <p:notesMasterIdLst>
    <p:notesMasterId r:id="rId86"/>
  </p:notesMasterIdLst>
  <p:handoutMasterIdLst>
    <p:handoutMasterId r:id="rId87"/>
  </p:handoutMasterIdLst>
  <p:sldIdLst>
    <p:sldId id="256" r:id="rId3"/>
    <p:sldId id="259" r:id="rId4"/>
    <p:sldId id="429" r:id="rId5"/>
    <p:sldId id="430" r:id="rId6"/>
    <p:sldId id="427" r:id="rId7"/>
    <p:sldId id="428" r:id="rId8"/>
    <p:sldId id="339" r:id="rId9"/>
    <p:sldId id="419" r:id="rId10"/>
    <p:sldId id="420" r:id="rId11"/>
    <p:sldId id="280" r:id="rId12"/>
    <p:sldId id="363" r:id="rId13"/>
    <p:sldId id="349" r:id="rId14"/>
    <p:sldId id="350" r:id="rId15"/>
    <p:sldId id="352" r:id="rId16"/>
    <p:sldId id="353" r:id="rId17"/>
    <p:sldId id="354" r:id="rId18"/>
    <p:sldId id="355" r:id="rId19"/>
    <p:sldId id="364" r:id="rId20"/>
    <p:sldId id="356" r:id="rId21"/>
    <p:sldId id="394" r:id="rId22"/>
    <p:sldId id="357" r:id="rId23"/>
    <p:sldId id="395" r:id="rId24"/>
    <p:sldId id="358" r:id="rId25"/>
    <p:sldId id="360" r:id="rId26"/>
    <p:sldId id="396" r:id="rId27"/>
    <p:sldId id="359" r:id="rId28"/>
    <p:sldId id="397" r:id="rId29"/>
    <p:sldId id="361" r:id="rId30"/>
    <p:sldId id="398" r:id="rId31"/>
    <p:sldId id="366" r:id="rId32"/>
    <p:sldId id="367" r:id="rId33"/>
    <p:sldId id="399" r:id="rId34"/>
    <p:sldId id="368" r:id="rId35"/>
    <p:sldId id="400" r:id="rId36"/>
    <p:sldId id="369" r:id="rId37"/>
    <p:sldId id="370" r:id="rId38"/>
    <p:sldId id="401" r:id="rId39"/>
    <p:sldId id="371" r:id="rId40"/>
    <p:sldId id="402" r:id="rId41"/>
    <p:sldId id="372" r:id="rId42"/>
    <p:sldId id="403" r:id="rId43"/>
    <p:sldId id="373" r:id="rId44"/>
    <p:sldId id="374" r:id="rId45"/>
    <p:sldId id="404" r:id="rId46"/>
    <p:sldId id="375" r:id="rId47"/>
    <p:sldId id="405" r:id="rId48"/>
    <p:sldId id="406" r:id="rId49"/>
    <p:sldId id="377" r:id="rId50"/>
    <p:sldId id="378" r:id="rId51"/>
    <p:sldId id="379" r:id="rId52"/>
    <p:sldId id="380" r:id="rId53"/>
    <p:sldId id="381" r:id="rId54"/>
    <p:sldId id="408" r:id="rId55"/>
    <p:sldId id="382" r:id="rId56"/>
    <p:sldId id="424" r:id="rId57"/>
    <p:sldId id="425" r:id="rId58"/>
    <p:sldId id="383" r:id="rId59"/>
    <p:sldId id="384" r:id="rId60"/>
    <p:sldId id="409" r:id="rId61"/>
    <p:sldId id="410" r:id="rId62"/>
    <p:sldId id="385" r:id="rId63"/>
    <p:sldId id="411" r:id="rId64"/>
    <p:sldId id="386" r:id="rId65"/>
    <p:sldId id="387" r:id="rId66"/>
    <p:sldId id="388" r:id="rId67"/>
    <p:sldId id="412" r:id="rId68"/>
    <p:sldId id="389" r:id="rId69"/>
    <p:sldId id="413" r:id="rId70"/>
    <p:sldId id="390" r:id="rId71"/>
    <p:sldId id="391" r:id="rId72"/>
    <p:sldId id="414" r:id="rId73"/>
    <p:sldId id="415" r:id="rId74"/>
    <p:sldId id="392" r:id="rId75"/>
    <p:sldId id="417" r:id="rId76"/>
    <p:sldId id="416" r:id="rId77"/>
    <p:sldId id="393" r:id="rId78"/>
    <p:sldId id="426" r:id="rId79"/>
    <p:sldId id="421" r:id="rId80"/>
    <p:sldId id="362" r:id="rId81"/>
    <p:sldId id="422" r:id="rId82"/>
    <p:sldId id="423" r:id="rId83"/>
    <p:sldId id="365" r:id="rId84"/>
    <p:sldId id="302" r:id="rId8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oiniere-Guilmette, Marco" initials="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87F"/>
    <a:srgbClr val="28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C33886-7C20-4FDF-8931-CC6A676C2024}" v="49" dt="2020-04-09T15:10:49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8" autoAdjust="0"/>
    <p:restoredTop sz="85981"/>
  </p:normalViewPr>
  <p:slideViewPr>
    <p:cSldViewPr snapToGrid="0" snapToObjects="1">
      <p:cViewPr varScale="1">
        <p:scale>
          <a:sx n="98" d="100"/>
          <a:sy n="98" d="100"/>
        </p:scale>
        <p:origin x="9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9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Bourré" userId="3976cfa3-d3e1-428e-81d1-805acb964e52" providerId="ADAL" clId="{38C33886-7C20-4FDF-8931-CC6A676C2024}"/>
    <pc:docChg chg="undo custSel mod addSld delSld modSld sldOrd">
      <pc:chgData name="Nicolas Bourré" userId="3976cfa3-d3e1-428e-81d1-805acb964e52" providerId="ADAL" clId="{38C33886-7C20-4FDF-8931-CC6A676C2024}" dt="2020-04-09T15:11:46.991" v="6082" actId="20577"/>
      <pc:docMkLst>
        <pc:docMk/>
      </pc:docMkLst>
      <pc:sldChg chg="modSp mod">
        <pc:chgData name="Nicolas Bourré" userId="3976cfa3-d3e1-428e-81d1-805acb964e52" providerId="ADAL" clId="{38C33886-7C20-4FDF-8931-CC6A676C2024}" dt="2020-04-09T15:11:10.711" v="6007" actId="20577"/>
        <pc:sldMkLst>
          <pc:docMk/>
          <pc:sldMk cId="0" sldId="259"/>
        </pc:sldMkLst>
        <pc:spChg chg="mod">
          <ac:chgData name="Nicolas Bourré" userId="3976cfa3-d3e1-428e-81d1-805acb964e52" providerId="ADAL" clId="{38C33886-7C20-4FDF-8931-CC6A676C2024}" dt="2020-04-09T15:11:10.711" v="6007" actId="20577"/>
          <ac:spMkLst>
            <pc:docMk/>
            <pc:sldMk cId="0" sldId="259"/>
            <ac:spMk id="7170" creationId="{83C904F5-9EB1-B340-BFD5-82694CB93FE9}"/>
          </ac:spMkLst>
        </pc:spChg>
      </pc:sldChg>
      <pc:sldChg chg="addSp delSp modSp mod">
        <pc:chgData name="Nicolas Bourré" userId="3976cfa3-d3e1-428e-81d1-805acb964e52" providerId="ADAL" clId="{38C33886-7C20-4FDF-8931-CC6A676C2024}" dt="2020-04-03T15:38:51.128" v="65" actId="1076"/>
        <pc:sldMkLst>
          <pc:docMk/>
          <pc:sldMk cId="368392863" sldId="280"/>
        </pc:sldMkLst>
        <pc:picChg chg="del">
          <ac:chgData name="Nicolas Bourré" userId="3976cfa3-d3e1-428e-81d1-805acb964e52" providerId="ADAL" clId="{38C33886-7C20-4FDF-8931-CC6A676C2024}" dt="2020-04-03T15:38:26.907" v="59" actId="478"/>
          <ac:picMkLst>
            <pc:docMk/>
            <pc:sldMk cId="368392863" sldId="280"/>
            <ac:picMk id="2" creationId="{4334167A-9E9E-5844-93C4-85B9C8EDA274}"/>
          </ac:picMkLst>
        </pc:picChg>
        <pc:picChg chg="add del mod">
          <ac:chgData name="Nicolas Bourré" userId="3976cfa3-d3e1-428e-81d1-805acb964e52" providerId="ADAL" clId="{38C33886-7C20-4FDF-8931-CC6A676C2024}" dt="2020-04-03T15:37:42.381" v="58" actId="478"/>
          <ac:picMkLst>
            <pc:docMk/>
            <pc:sldMk cId="368392863" sldId="280"/>
            <ac:picMk id="4" creationId="{BA289245-7716-4D1D-BE65-5B69940C2A25}"/>
          </ac:picMkLst>
        </pc:picChg>
        <pc:picChg chg="add del">
          <ac:chgData name="Nicolas Bourré" userId="3976cfa3-d3e1-428e-81d1-805acb964e52" providerId="ADAL" clId="{38C33886-7C20-4FDF-8931-CC6A676C2024}" dt="2020-04-03T15:38:31.401" v="61" actId="478"/>
          <ac:picMkLst>
            <pc:docMk/>
            <pc:sldMk cId="368392863" sldId="280"/>
            <ac:picMk id="5" creationId="{0FBD9A13-AA10-4635-B81B-061A36868106}"/>
          </ac:picMkLst>
        </pc:picChg>
        <pc:picChg chg="add mod">
          <ac:chgData name="Nicolas Bourré" userId="3976cfa3-d3e1-428e-81d1-805acb964e52" providerId="ADAL" clId="{38C33886-7C20-4FDF-8931-CC6A676C2024}" dt="2020-04-03T15:38:51.128" v="65" actId="1076"/>
          <ac:picMkLst>
            <pc:docMk/>
            <pc:sldMk cId="368392863" sldId="280"/>
            <ac:picMk id="7" creationId="{D423285D-DDE5-420C-95D5-6A2F5C43CBF2}"/>
          </ac:picMkLst>
        </pc:picChg>
      </pc:sldChg>
      <pc:sldChg chg="modSp mod">
        <pc:chgData name="Nicolas Bourré" userId="3976cfa3-d3e1-428e-81d1-805acb964e52" providerId="ADAL" clId="{38C33886-7C20-4FDF-8931-CC6A676C2024}" dt="2020-04-09T14:00:57.732" v="2441" actId="20577"/>
        <pc:sldMkLst>
          <pc:docMk/>
          <pc:sldMk cId="1869892248" sldId="302"/>
        </pc:sldMkLst>
        <pc:spChg chg="mod">
          <ac:chgData name="Nicolas Bourré" userId="3976cfa3-d3e1-428e-81d1-805acb964e52" providerId="ADAL" clId="{38C33886-7C20-4FDF-8931-CC6A676C2024}" dt="2020-04-09T14:00:57.732" v="2441" actId="20577"/>
          <ac:spMkLst>
            <pc:docMk/>
            <pc:sldMk cId="1869892248" sldId="302"/>
            <ac:spMk id="3" creationId="{9E65699F-E458-5348-978F-4F344DA78CCB}"/>
          </ac:spMkLst>
        </pc:spChg>
      </pc:sldChg>
      <pc:sldChg chg="addSp delSp">
        <pc:chgData name="Nicolas Bourré" userId="3976cfa3-d3e1-428e-81d1-805acb964e52" providerId="ADAL" clId="{38C33886-7C20-4FDF-8931-CC6A676C2024}" dt="2020-04-03T15:41:12.320" v="67"/>
        <pc:sldMkLst>
          <pc:docMk/>
          <pc:sldMk cId="4059304519" sldId="349"/>
        </pc:sldMkLst>
        <pc:spChg chg="add del">
          <ac:chgData name="Nicolas Bourré" userId="3976cfa3-d3e1-428e-81d1-805acb964e52" providerId="ADAL" clId="{38C33886-7C20-4FDF-8931-CC6A676C2024}" dt="2020-04-03T15:41:12.320" v="67"/>
          <ac:spMkLst>
            <pc:docMk/>
            <pc:sldMk cId="4059304519" sldId="349"/>
            <ac:spMk id="2" creationId="{791C7A5A-B7AA-48EF-9BCF-F5B4813383BD}"/>
          </ac:spMkLst>
        </pc:spChg>
      </pc:sldChg>
      <pc:sldChg chg="modSp mod">
        <pc:chgData name="Nicolas Bourré" userId="3976cfa3-d3e1-428e-81d1-805acb964e52" providerId="ADAL" clId="{38C33886-7C20-4FDF-8931-CC6A676C2024}" dt="2020-04-03T15:53:27.666" v="68" actId="20577"/>
        <pc:sldMkLst>
          <pc:docMk/>
          <pc:sldMk cId="1628764112" sldId="356"/>
        </pc:sldMkLst>
        <pc:spChg chg="mod">
          <ac:chgData name="Nicolas Bourré" userId="3976cfa3-d3e1-428e-81d1-805acb964e52" providerId="ADAL" clId="{38C33886-7C20-4FDF-8931-CC6A676C2024}" dt="2020-04-03T15:53:27.666" v="68" actId="20577"/>
          <ac:spMkLst>
            <pc:docMk/>
            <pc:sldMk cId="1628764112" sldId="356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3T16:01:13.780" v="160" actId="20577"/>
        <pc:sldMkLst>
          <pc:docMk/>
          <pc:sldMk cId="3689625483" sldId="357"/>
        </pc:sldMkLst>
        <pc:spChg chg="mod">
          <ac:chgData name="Nicolas Bourré" userId="3976cfa3-d3e1-428e-81d1-805acb964e52" providerId="ADAL" clId="{38C33886-7C20-4FDF-8931-CC6A676C2024}" dt="2020-04-03T16:01:13.780" v="160" actId="20577"/>
          <ac:spMkLst>
            <pc:docMk/>
            <pc:sldMk cId="3689625483" sldId="357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3T16:01:59.726" v="161" actId="20577"/>
        <pc:sldMkLst>
          <pc:docMk/>
          <pc:sldMk cId="1102263985" sldId="358"/>
        </pc:sldMkLst>
        <pc:spChg chg="mod">
          <ac:chgData name="Nicolas Bourré" userId="3976cfa3-d3e1-428e-81d1-805acb964e52" providerId="ADAL" clId="{38C33886-7C20-4FDF-8931-CC6A676C2024}" dt="2020-04-03T16:01:59.726" v="161" actId="20577"/>
          <ac:spMkLst>
            <pc:docMk/>
            <pc:sldMk cId="1102263985" sldId="358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3T16:03:09.707" v="345" actId="20577"/>
        <pc:sldMkLst>
          <pc:docMk/>
          <pc:sldMk cId="2309396769" sldId="359"/>
        </pc:sldMkLst>
        <pc:spChg chg="mod">
          <ac:chgData name="Nicolas Bourré" userId="3976cfa3-d3e1-428e-81d1-805acb964e52" providerId="ADAL" clId="{38C33886-7C20-4FDF-8931-CC6A676C2024}" dt="2020-04-03T16:03:09.707" v="345" actId="20577"/>
          <ac:spMkLst>
            <pc:docMk/>
            <pc:sldMk cId="2309396769" sldId="359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3T16:04:24.866" v="478" actId="20577"/>
        <pc:sldMkLst>
          <pc:docMk/>
          <pc:sldMk cId="1308486966" sldId="361"/>
        </pc:sldMkLst>
        <pc:spChg chg="mod">
          <ac:chgData name="Nicolas Bourré" userId="3976cfa3-d3e1-428e-81d1-805acb964e52" providerId="ADAL" clId="{38C33886-7C20-4FDF-8931-CC6A676C2024}" dt="2020-04-03T16:04:24.866" v="478" actId="20577"/>
          <ac:spMkLst>
            <pc:docMk/>
            <pc:sldMk cId="1308486966" sldId="361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3T16:04:57.070" v="479" actId="6549"/>
        <pc:sldMkLst>
          <pc:docMk/>
          <pc:sldMk cId="2008900608" sldId="368"/>
        </pc:sldMkLst>
        <pc:spChg chg="mod">
          <ac:chgData name="Nicolas Bourré" userId="3976cfa3-d3e1-428e-81d1-805acb964e52" providerId="ADAL" clId="{38C33886-7C20-4FDF-8931-CC6A676C2024}" dt="2020-04-03T16:04:57.070" v="479" actId="6549"/>
          <ac:spMkLst>
            <pc:docMk/>
            <pc:sldMk cId="2008900608" sldId="368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3T16:05:40.187" v="481" actId="20577"/>
        <pc:sldMkLst>
          <pc:docMk/>
          <pc:sldMk cId="3791750417" sldId="370"/>
        </pc:sldMkLst>
        <pc:spChg chg="mod">
          <ac:chgData name="Nicolas Bourré" userId="3976cfa3-d3e1-428e-81d1-805acb964e52" providerId="ADAL" clId="{38C33886-7C20-4FDF-8931-CC6A676C2024}" dt="2020-04-03T16:05:40.187" v="481" actId="20577"/>
          <ac:spMkLst>
            <pc:docMk/>
            <pc:sldMk cId="3791750417" sldId="370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9T14:00:11.636" v="2388" actId="20577"/>
        <pc:sldMkLst>
          <pc:docMk/>
          <pc:sldMk cId="1618965150" sldId="371"/>
        </pc:sldMkLst>
        <pc:spChg chg="mod">
          <ac:chgData name="Nicolas Bourré" userId="3976cfa3-d3e1-428e-81d1-805acb964e52" providerId="ADAL" clId="{38C33886-7C20-4FDF-8931-CC6A676C2024}" dt="2020-04-09T14:00:11.636" v="2388" actId="20577"/>
          <ac:spMkLst>
            <pc:docMk/>
            <pc:sldMk cId="1618965150" sldId="371"/>
            <ac:spMk id="7169" creationId="{C8FAFB46-EDDA-A14A-9D9C-6363812E0179}"/>
          </ac:spMkLst>
        </pc:spChg>
        <pc:spChg chg="mod">
          <ac:chgData name="Nicolas Bourré" userId="3976cfa3-d3e1-428e-81d1-805acb964e52" providerId="ADAL" clId="{38C33886-7C20-4FDF-8931-CC6A676C2024}" dt="2020-04-03T16:11:32.173" v="776" actId="20577"/>
          <ac:spMkLst>
            <pc:docMk/>
            <pc:sldMk cId="1618965150" sldId="371"/>
            <ac:spMk id="7170" creationId="{83C904F5-9EB1-B340-BFD5-82694CB93FE9}"/>
          </ac:spMkLst>
        </pc:spChg>
      </pc:sldChg>
      <pc:sldChg chg="del">
        <pc:chgData name="Nicolas Bourré" userId="3976cfa3-d3e1-428e-81d1-805acb964e52" providerId="ADAL" clId="{38C33886-7C20-4FDF-8931-CC6A676C2024}" dt="2020-04-08T19:04:03.097" v="777" actId="47"/>
        <pc:sldMkLst>
          <pc:docMk/>
          <pc:sldMk cId="1826972813" sldId="376"/>
        </pc:sldMkLst>
      </pc:sldChg>
      <pc:sldChg chg="modSp mod">
        <pc:chgData name="Nicolas Bourré" userId="3976cfa3-d3e1-428e-81d1-805acb964e52" providerId="ADAL" clId="{38C33886-7C20-4FDF-8931-CC6A676C2024}" dt="2020-04-08T19:31:52.288" v="993" actId="20577"/>
        <pc:sldMkLst>
          <pc:docMk/>
          <pc:sldMk cId="16844945" sldId="379"/>
        </pc:sldMkLst>
        <pc:spChg chg="mod">
          <ac:chgData name="Nicolas Bourré" userId="3976cfa3-d3e1-428e-81d1-805acb964e52" providerId="ADAL" clId="{38C33886-7C20-4FDF-8931-CC6A676C2024}" dt="2020-04-08T19:31:52.288" v="993" actId="20577"/>
          <ac:spMkLst>
            <pc:docMk/>
            <pc:sldMk cId="16844945" sldId="379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8T19:56:23.237" v="2351" actId="113"/>
        <pc:sldMkLst>
          <pc:docMk/>
          <pc:sldMk cId="804370512" sldId="388"/>
        </pc:sldMkLst>
        <pc:spChg chg="mod">
          <ac:chgData name="Nicolas Bourré" userId="3976cfa3-d3e1-428e-81d1-805acb964e52" providerId="ADAL" clId="{38C33886-7C20-4FDF-8931-CC6A676C2024}" dt="2020-04-08T19:56:23.237" v="2351" actId="113"/>
          <ac:spMkLst>
            <pc:docMk/>
            <pc:sldMk cId="804370512" sldId="388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8T19:56:33.417" v="2352" actId="113"/>
        <pc:sldMkLst>
          <pc:docMk/>
          <pc:sldMk cId="3336513384" sldId="389"/>
        </pc:sldMkLst>
        <pc:spChg chg="mod">
          <ac:chgData name="Nicolas Bourré" userId="3976cfa3-d3e1-428e-81d1-805acb964e52" providerId="ADAL" clId="{38C33886-7C20-4FDF-8931-CC6A676C2024}" dt="2020-04-08T19:56:33.417" v="2352" actId="113"/>
          <ac:spMkLst>
            <pc:docMk/>
            <pc:sldMk cId="3336513384" sldId="389"/>
            <ac:spMk id="7170" creationId="{83C904F5-9EB1-B340-BFD5-82694CB93FE9}"/>
          </ac:spMkLst>
        </pc:spChg>
      </pc:sldChg>
      <pc:sldChg chg="modSp mod">
        <pc:chgData name="Nicolas Bourré" userId="3976cfa3-d3e1-428e-81d1-805acb964e52" providerId="ADAL" clId="{38C33886-7C20-4FDF-8931-CC6A676C2024}" dt="2020-04-08T19:59:44.948" v="2381" actId="6549"/>
        <pc:sldMkLst>
          <pc:docMk/>
          <pc:sldMk cId="365264545" sldId="393"/>
        </pc:sldMkLst>
        <pc:spChg chg="mod">
          <ac:chgData name="Nicolas Bourré" userId="3976cfa3-d3e1-428e-81d1-805acb964e52" providerId="ADAL" clId="{38C33886-7C20-4FDF-8931-CC6A676C2024}" dt="2020-04-08T19:59:44.948" v="2381" actId="6549"/>
          <ac:spMkLst>
            <pc:docMk/>
            <pc:sldMk cId="365264545" sldId="393"/>
            <ac:spMk id="7170" creationId="{83C904F5-9EB1-B340-BFD5-82694CB93FE9}"/>
          </ac:spMkLst>
        </pc:spChg>
      </pc:sldChg>
      <pc:sldChg chg="modSp">
        <pc:chgData name="Nicolas Bourré" userId="3976cfa3-d3e1-428e-81d1-805acb964e52" providerId="ADAL" clId="{38C33886-7C20-4FDF-8931-CC6A676C2024}" dt="2020-04-03T15:59:10.226" v="71" actId="1076"/>
        <pc:sldMkLst>
          <pc:docMk/>
          <pc:sldMk cId="1713295371" sldId="394"/>
        </pc:sldMkLst>
        <pc:picChg chg="mod">
          <ac:chgData name="Nicolas Bourré" userId="3976cfa3-d3e1-428e-81d1-805acb964e52" providerId="ADAL" clId="{38C33886-7C20-4FDF-8931-CC6A676C2024}" dt="2020-04-03T15:59:10.226" v="71" actId="1076"/>
          <ac:picMkLst>
            <pc:docMk/>
            <pc:sldMk cId="1713295371" sldId="394"/>
            <ac:picMk id="2" creationId="{FE4338B5-1460-A94E-A3F2-67F958DBC4AD}"/>
          </ac:picMkLst>
        </pc:picChg>
      </pc:sldChg>
      <pc:sldChg chg="del">
        <pc:chgData name="Nicolas Bourré" userId="3976cfa3-d3e1-428e-81d1-805acb964e52" providerId="ADAL" clId="{38C33886-7C20-4FDF-8931-CC6A676C2024}" dt="2020-04-08T19:04:03.097" v="777" actId="47"/>
        <pc:sldMkLst>
          <pc:docMk/>
          <pc:sldMk cId="1648011125" sldId="407"/>
        </pc:sldMkLst>
      </pc:sldChg>
      <pc:sldChg chg="modSp mod">
        <pc:chgData name="Nicolas Bourré" userId="3976cfa3-d3e1-428e-81d1-805acb964e52" providerId="ADAL" clId="{38C33886-7C20-4FDF-8931-CC6A676C2024}" dt="2020-04-03T15:32:38.378" v="52" actId="20577"/>
        <pc:sldMkLst>
          <pc:docMk/>
          <pc:sldMk cId="1318155053" sldId="420"/>
        </pc:sldMkLst>
        <pc:spChg chg="mod">
          <ac:chgData name="Nicolas Bourré" userId="3976cfa3-d3e1-428e-81d1-805acb964e52" providerId="ADAL" clId="{38C33886-7C20-4FDF-8931-CC6A676C2024}" dt="2020-04-03T15:32:38.378" v="52" actId="20577"/>
          <ac:spMkLst>
            <pc:docMk/>
            <pc:sldMk cId="1318155053" sldId="420"/>
            <ac:spMk id="7170" creationId="{83C904F5-9EB1-B340-BFD5-82694CB93FE9}"/>
          </ac:spMkLst>
        </pc:spChg>
      </pc:sldChg>
      <pc:sldChg chg="addSp delSp modSp add mod">
        <pc:chgData name="Nicolas Bourré" userId="3976cfa3-d3e1-428e-81d1-805acb964e52" providerId="ADAL" clId="{38C33886-7C20-4FDF-8931-CC6A676C2024}" dt="2020-04-08T19:40:48.352" v="1546" actId="1076"/>
        <pc:sldMkLst>
          <pc:docMk/>
          <pc:sldMk cId="3212131314" sldId="424"/>
        </pc:sldMkLst>
        <pc:spChg chg="del">
          <ac:chgData name="Nicolas Bourré" userId="3976cfa3-d3e1-428e-81d1-805acb964e52" providerId="ADAL" clId="{38C33886-7C20-4FDF-8931-CC6A676C2024}" dt="2020-04-08T19:32:23.765" v="995"/>
          <ac:spMkLst>
            <pc:docMk/>
            <pc:sldMk cId="3212131314" sldId="424"/>
            <ac:spMk id="2" creationId="{09C9F803-390E-4AF8-9732-9BD4A99AFFAE}"/>
          </ac:spMkLst>
        </pc:spChg>
        <pc:spChg chg="del">
          <ac:chgData name="Nicolas Bourré" userId="3976cfa3-d3e1-428e-81d1-805acb964e52" providerId="ADAL" clId="{38C33886-7C20-4FDF-8931-CC6A676C2024}" dt="2020-04-08T19:32:23.765" v="995"/>
          <ac:spMkLst>
            <pc:docMk/>
            <pc:sldMk cId="3212131314" sldId="424"/>
            <ac:spMk id="3" creationId="{72A38E54-3E4D-4767-82C5-E09355E3A108}"/>
          </ac:spMkLst>
        </pc:spChg>
        <pc:spChg chg="add del mod">
          <ac:chgData name="Nicolas Bourré" userId="3976cfa3-d3e1-428e-81d1-805acb964e52" providerId="ADAL" clId="{38C33886-7C20-4FDF-8931-CC6A676C2024}" dt="2020-04-08T19:32:27.158" v="996"/>
          <ac:spMkLst>
            <pc:docMk/>
            <pc:sldMk cId="3212131314" sldId="424"/>
            <ac:spMk id="4" creationId="{B3C900A5-9F02-41AA-97B3-7B5A38C15EB9}"/>
          </ac:spMkLst>
        </pc:spChg>
        <pc:spChg chg="add del mod">
          <ac:chgData name="Nicolas Bourré" userId="3976cfa3-d3e1-428e-81d1-805acb964e52" providerId="ADAL" clId="{38C33886-7C20-4FDF-8931-CC6A676C2024}" dt="2020-04-08T19:32:27.158" v="996"/>
          <ac:spMkLst>
            <pc:docMk/>
            <pc:sldMk cId="3212131314" sldId="424"/>
            <ac:spMk id="5" creationId="{CCA903CF-09EA-4845-B05F-CA64BB6B684B}"/>
          </ac:spMkLst>
        </pc:spChg>
        <pc:spChg chg="add mod">
          <ac:chgData name="Nicolas Bourré" userId="3976cfa3-d3e1-428e-81d1-805acb964e52" providerId="ADAL" clId="{38C33886-7C20-4FDF-8931-CC6A676C2024}" dt="2020-04-08T19:37:31.880" v="1447" actId="20577"/>
          <ac:spMkLst>
            <pc:docMk/>
            <pc:sldMk cId="3212131314" sldId="424"/>
            <ac:spMk id="6" creationId="{614AB674-E085-4437-BB7F-EB60D3C75124}"/>
          </ac:spMkLst>
        </pc:spChg>
        <pc:spChg chg="add mod">
          <ac:chgData name="Nicolas Bourré" userId="3976cfa3-d3e1-428e-81d1-805acb964e52" providerId="ADAL" clId="{38C33886-7C20-4FDF-8931-CC6A676C2024}" dt="2020-04-08T19:40:44.784" v="1545" actId="20577"/>
          <ac:spMkLst>
            <pc:docMk/>
            <pc:sldMk cId="3212131314" sldId="424"/>
            <ac:spMk id="7" creationId="{42FDA84E-1DA3-4FEA-B089-617B29B8193A}"/>
          </ac:spMkLst>
        </pc:spChg>
        <pc:picChg chg="add mod">
          <ac:chgData name="Nicolas Bourré" userId="3976cfa3-d3e1-428e-81d1-805acb964e52" providerId="ADAL" clId="{38C33886-7C20-4FDF-8931-CC6A676C2024}" dt="2020-04-08T19:40:48.352" v="1546" actId="1076"/>
          <ac:picMkLst>
            <pc:docMk/>
            <pc:sldMk cId="3212131314" sldId="424"/>
            <ac:picMk id="9" creationId="{EA3B41E8-141D-400B-8023-2FCFE1D77ADA}"/>
          </ac:picMkLst>
        </pc:picChg>
      </pc:sldChg>
      <pc:sldChg chg="addSp delSp modSp add mod">
        <pc:chgData name="Nicolas Bourré" userId="3976cfa3-d3e1-428e-81d1-805acb964e52" providerId="ADAL" clId="{38C33886-7C20-4FDF-8931-CC6A676C2024}" dt="2020-04-08T19:54:27.921" v="2349" actId="20577"/>
        <pc:sldMkLst>
          <pc:docMk/>
          <pc:sldMk cId="2784813041" sldId="425"/>
        </pc:sldMkLst>
        <pc:spChg chg="del">
          <ac:chgData name="Nicolas Bourré" userId="3976cfa3-d3e1-428e-81d1-805acb964e52" providerId="ADAL" clId="{38C33886-7C20-4FDF-8931-CC6A676C2024}" dt="2020-04-08T19:48:42.501" v="1548"/>
          <ac:spMkLst>
            <pc:docMk/>
            <pc:sldMk cId="2784813041" sldId="425"/>
            <ac:spMk id="2" creationId="{564ECC7A-6109-452C-9B6A-336F5C05F110}"/>
          </ac:spMkLst>
        </pc:spChg>
        <pc:spChg chg="del">
          <ac:chgData name="Nicolas Bourré" userId="3976cfa3-d3e1-428e-81d1-805acb964e52" providerId="ADAL" clId="{38C33886-7C20-4FDF-8931-CC6A676C2024}" dt="2020-04-08T19:48:42.501" v="1548"/>
          <ac:spMkLst>
            <pc:docMk/>
            <pc:sldMk cId="2784813041" sldId="425"/>
            <ac:spMk id="3" creationId="{C24C6B58-D24E-420A-B558-C8668ED47D6D}"/>
          </ac:spMkLst>
        </pc:spChg>
        <pc:spChg chg="add mod">
          <ac:chgData name="Nicolas Bourré" userId="3976cfa3-d3e1-428e-81d1-805acb964e52" providerId="ADAL" clId="{38C33886-7C20-4FDF-8931-CC6A676C2024}" dt="2020-04-08T19:48:49.441" v="1582" actId="20577"/>
          <ac:spMkLst>
            <pc:docMk/>
            <pc:sldMk cId="2784813041" sldId="425"/>
            <ac:spMk id="4" creationId="{00910684-CCCA-48C6-88D4-D47259AB10A8}"/>
          </ac:spMkLst>
        </pc:spChg>
        <pc:spChg chg="add mod">
          <ac:chgData name="Nicolas Bourré" userId="3976cfa3-d3e1-428e-81d1-805acb964e52" providerId="ADAL" clId="{38C33886-7C20-4FDF-8931-CC6A676C2024}" dt="2020-04-08T19:54:27.921" v="2349" actId="20577"/>
          <ac:spMkLst>
            <pc:docMk/>
            <pc:sldMk cId="2784813041" sldId="425"/>
            <ac:spMk id="5" creationId="{FC95A18D-0684-4C18-9C57-E0B567654FF7}"/>
          </ac:spMkLst>
        </pc:spChg>
      </pc:sldChg>
      <pc:sldChg chg="add del">
        <pc:chgData name="Nicolas Bourré" userId="3976cfa3-d3e1-428e-81d1-805acb964e52" providerId="ADAL" clId="{38C33886-7C20-4FDF-8931-CC6A676C2024}" dt="2020-04-09T14:12:15.303" v="2948"/>
        <pc:sldMkLst>
          <pc:docMk/>
          <pc:sldMk cId="332235968" sldId="426"/>
        </pc:sldMkLst>
      </pc:sldChg>
      <pc:sldChg chg="addSp delSp modSp add del mod modClrScheme chgLayout">
        <pc:chgData name="Nicolas Bourré" userId="3976cfa3-d3e1-428e-81d1-805acb964e52" providerId="ADAL" clId="{38C33886-7C20-4FDF-8931-CC6A676C2024}" dt="2020-04-09T14:12:16.080" v="2949" actId="2696"/>
        <pc:sldMkLst>
          <pc:docMk/>
          <pc:sldMk cId="3923834114" sldId="426"/>
        </pc:sldMkLst>
        <pc:spChg chg="del">
          <ac:chgData name="Nicolas Bourré" userId="3976cfa3-d3e1-428e-81d1-805acb964e52" providerId="ADAL" clId="{38C33886-7C20-4FDF-8931-CC6A676C2024}" dt="2020-04-09T14:01:18.847" v="2443"/>
          <ac:spMkLst>
            <pc:docMk/>
            <pc:sldMk cId="3923834114" sldId="426"/>
            <ac:spMk id="2" creationId="{F1E99539-2555-4BA5-8B96-B5DB7C2356CE}"/>
          </ac:spMkLst>
        </pc:spChg>
        <pc:spChg chg="del">
          <ac:chgData name="Nicolas Bourré" userId="3976cfa3-d3e1-428e-81d1-805acb964e52" providerId="ADAL" clId="{38C33886-7C20-4FDF-8931-CC6A676C2024}" dt="2020-04-09T14:01:18.847" v="2443"/>
          <ac:spMkLst>
            <pc:docMk/>
            <pc:sldMk cId="3923834114" sldId="426"/>
            <ac:spMk id="3" creationId="{75C553F0-A81D-4DC0-A4DD-53E534DB715A}"/>
          </ac:spMkLst>
        </pc:spChg>
        <pc:spChg chg="add mod">
          <ac:chgData name="Nicolas Bourré" userId="3976cfa3-d3e1-428e-81d1-805acb964e52" providerId="ADAL" clId="{38C33886-7C20-4FDF-8931-CC6A676C2024}" dt="2020-04-09T14:04:45.177" v="2821" actId="26606"/>
          <ac:spMkLst>
            <pc:docMk/>
            <pc:sldMk cId="3923834114" sldId="426"/>
            <ac:spMk id="4" creationId="{BB74786D-A5D9-42A7-95A4-0BEDFD25B22E}"/>
          </ac:spMkLst>
        </pc:spChg>
        <pc:spChg chg="add mod ord">
          <ac:chgData name="Nicolas Bourré" userId="3976cfa3-d3e1-428e-81d1-805acb964e52" providerId="ADAL" clId="{38C33886-7C20-4FDF-8931-CC6A676C2024}" dt="2020-04-09T14:05:23.660" v="2925" actId="20577"/>
          <ac:spMkLst>
            <pc:docMk/>
            <pc:sldMk cId="3923834114" sldId="426"/>
            <ac:spMk id="5" creationId="{C92C8AC5-E36E-4673-9186-C7381ABCB9A8}"/>
          </ac:spMkLst>
        </pc:spChg>
        <pc:spChg chg="add del mod">
          <ac:chgData name="Nicolas Bourré" userId="3976cfa3-d3e1-428e-81d1-805acb964e52" providerId="ADAL" clId="{38C33886-7C20-4FDF-8931-CC6A676C2024}" dt="2020-04-09T14:03:15.859" v="2660"/>
          <ac:spMkLst>
            <pc:docMk/>
            <pc:sldMk cId="3923834114" sldId="426"/>
            <ac:spMk id="6" creationId="{757CA647-DD7F-4AB1-A3EB-9D027A49CD17}"/>
          </ac:spMkLst>
        </pc:spChg>
        <pc:spChg chg="add del mod">
          <ac:chgData name="Nicolas Bourré" userId="3976cfa3-d3e1-428e-81d1-805acb964e52" providerId="ADAL" clId="{38C33886-7C20-4FDF-8931-CC6A676C2024}" dt="2020-04-09T14:03:15.859" v="2660"/>
          <ac:spMkLst>
            <pc:docMk/>
            <pc:sldMk cId="3923834114" sldId="426"/>
            <ac:spMk id="7" creationId="{F4BFAB87-E471-4DED-8D51-50F2E3D7E312}"/>
          </ac:spMkLst>
        </pc:spChg>
        <pc:spChg chg="add del mod">
          <ac:chgData name="Nicolas Bourré" userId="3976cfa3-d3e1-428e-81d1-805acb964e52" providerId="ADAL" clId="{38C33886-7C20-4FDF-8931-CC6A676C2024}" dt="2020-04-09T14:03:06.475" v="2657" actId="931"/>
          <ac:spMkLst>
            <pc:docMk/>
            <pc:sldMk cId="3923834114" sldId="426"/>
            <ac:spMk id="8" creationId="{4B2A1E95-5B3C-4C94-B855-531A9C08114C}"/>
          </ac:spMkLst>
        </pc:spChg>
        <pc:picChg chg="add mod ord">
          <ac:chgData name="Nicolas Bourré" userId="3976cfa3-d3e1-428e-81d1-805acb964e52" providerId="ADAL" clId="{38C33886-7C20-4FDF-8931-CC6A676C2024}" dt="2020-04-09T14:04:45.181" v="2822" actId="26606"/>
          <ac:picMkLst>
            <pc:docMk/>
            <pc:sldMk cId="3923834114" sldId="426"/>
            <ac:picMk id="10" creationId="{73C543DB-8CC9-46B6-8B75-EB687B36AC6F}"/>
          </ac:picMkLst>
        </pc:picChg>
      </pc:sldChg>
      <pc:sldChg chg="addSp delSp modSp add mod ord">
        <pc:chgData name="Nicolas Bourré" userId="3976cfa3-d3e1-428e-81d1-805acb964e52" providerId="ADAL" clId="{38C33886-7C20-4FDF-8931-CC6A676C2024}" dt="2020-04-09T15:10:45.848" v="5955" actId="27636"/>
        <pc:sldMkLst>
          <pc:docMk/>
          <pc:sldMk cId="3420413697" sldId="427"/>
        </pc:sldMkLst>
        <pc:spChg chg="del">
          <ac:chgData name="Nicolas Bourré" userId="3976cfa3-d3e1-428e-81d1-805acb964e52" providerId="ADAL" clId="{38C33886-7C20-4FDF-8931-CC6A676C2024}" dt="2020-04-09T14:18:04.259" v="2951"/>
          <ac:spMkLst>
            <pc:docMk/>
            <pc:sldMk cId="3420413697" sldId="427"/>
            <ac:spMk id="2" creationId="{AF78A4AB-529A-406F-B55F-B808BAFDF388}"/>
          </ac:spMkLst>
        </pc:spChg>
        <pc:spChg chg="del">
          <ac:chgData name="Nicolas Bourré" userId="3976cfa3-d3e1-428e-81d1-805acb964e52" providerId="ADAL" clId="{38C33886-7C20-4FDF-8931-CC6A676C2024}" dt="2020-04-09T14:18:04.259" v="2951"/>
          <ac:spMkLst>
            <pc:docMk/>
            <pc:sldMk cId="3420413697" sldId="427"/>
            <ac:spMk id="3" creationId="{00264550-1492-4415-9054-A19949FC0C8B}"/>
          </ac:spMkLst>
        </pc:spChg>
        <pc:spChg chg="add mod">
          <ac:chgData name="Nicolas Bourré" userId="3976cfa3-d3e1-428e-81d1-805acb964e52" providerId="ADAL" clId="{38C33886-7C20-4FDF-8931-CC6A676C2024}" dt="2020-04-09T14:18:14.868" v="2990" actId="20577"/>
          <ac:spMkLst>
            <pc:docMk/>
            <pc:sldMk cId="3420413697" sldId="427"/>
            <ac:spMk id="4" creationId="{95C622CF-26EB-4679-8BED-9926633C531E}"/>
          </ac:spMkLst>
        </pc:spChg>
        <pc:spChg chg="add mod">
          <ac:chgData name="Nicolas Bourré" userId="3976cfa3-d3e1-428e-81d1-805acb964e52" providerId="ADAL" clId="{38C33886-7C20-4FDF-8931-CC6A676C2024}" dt="2020-04-09T15:10:45.848" v="5955" actId="27636"/>
          <ac:spMkLst>
            <pc:docMk/>
            <pc:sldMk cId="3420413697" sldId="427"/>
            <ac:spMk id="5" creationId="{2B056B92-ABAA-4109-A354-22FC57F55A38}"/>
          </ac:spMkLst>
        </pc:spChg>
      </pc:sldChg>
      <pc:sldChg chg="addSp delSp modSp add mod">
        <pc:chgData name="Nicolas Bourré" userId="3976cfa3-d3e1-428e-81d1-805acb964e52" providerId="ADAL" clId="{38C33886-7C20-4FDF-8931-CC6A676C2024}" dt="2020-04-09T15:11:46.991" v="6082" actId="20577"/>
        <pc:sldMkLst>
          <pc:docMk/>
          <pc:sldMk cId="2631706193" sldId="428"/>
        </pc:sldMkLst>
        <pc:spChg chg="del">
          <ac:chgData name="Nicolas Bourré" userId="3976cfa3-d3e1-428e-81d1-805acb964e52" providerId="ADAL" clId="{38C33886-7C20-4FDF-8931-CC6A676C2024}" dt="2020-04-09T14:45:11.518" v="3815"/>
          <ac:spMkLst>
            <pc:docMk/>
            <pc:sldMk cId="2631706193" sldId="428"/>
            <ac:spMk id="2" creationId="{B3E2F3EB-2B98-4343-9132-3256E73D4F79}"/>
          </ac:spMkLst>
        </pc:spChg>
        <pc:spChg chg="del">
          <ac:chgData name="Nicolas Bourré" userId="3976cfa3-d3e1-428e-81d1-805acb964e52" providerId="ADAL" clId="{38C33886-7C20-4FDF-8931-CC6A676C2024}" dt="2020-04-09T14:45:11.518" v="3815"/>
          <ac:spMkLst>
            <pc:docMk/>
            <pc:sldMk cId="2631706193" sldId="428"/>
            <ac:spMk id="3" creationId="{C9FFB1C7-DBD4-4847-A17C-16524E78326B}"/>
          </ac:spMkLst>
        </pc:spChg>
        <pc:spChg chg="add mod">
          <ac:chgData name="Nicolas Bourré" userId="3976cfa3-d3e1-428e-81d1-805acb964e52" providerId="ADAL" clId="{38C33886-7C20-4FDF-8931-CC6A676C2024}" dt="2020-04-09T14:45:22.334" v="3856" actId="20577"/>
          <ac:spMkLst>
            <pc:docMk/>
            <pc:sldMk cId="2631706193" sldId="428"/>
            <ac:spMk id="4" creationId="{322DEC47-B3CB-4542-A145-54E18A010AB9}"/>
          </ac:spMkLst>
        </pc:spChg>
        <pc:spChg chg="add mod">
          <ac:chgData name="Nicolas Bourré" userId="3976cfa3-d3e1-428e-81d1-805acb964e52" providerId="ADAL" clId="{38C33886-7C20-4FDF-8931-CC6A676C2024}" dt="2020-04-09T15:11:46.991" v="6082" actId="20577"/>
          <ac:spMkLst>
            <pc:docMk/>
            <pc:sldMk cId="2631706193" sldId="428"/>
            <ac:spMk id="5" creationId="{D456657F-2ABB-4CD8-8ABF-DFB563DFBB49}"/>
          </ac:spMkLst>
        </pc:spChg>
      </pc:sldChg>
      <pc:sldChg chg="addSp delSp modSp add mod">
        <pc:chgData name="Nicolas Bourré" userId="3976cfa3-d3e1-428e-81d1-805acb964e52" providerId="ADAL" clId="{38C33886-7C20-4FDF-8931-CC6A676C2024}" dt="2020-04-09T15:06:13.838" v="5717" actId="20577"/>
        <pc:sldMkLst>
          <pc:docMk/>
          <pc:sldMk cId="999325405" sldId="429"/>
        </pc:sldMkLst>
        <pc:spChg chg="del">
          <ac:chgData name="Nicolas Bourré" userId="3976cfa3-d3e1-428e-81d1-805acb964e52" providerId="ADAL" clId="{38C33886-7C20-4FDF-8931-CC6A676C2024}" dt="2020-04-09T14:47:55.550" v="4065"/>
          <ac:spMkLst>
            <pc:docMk/>
            <pc:sldMk cId="999325405" sldId="429"/>
            <ac:spMk id="2" creationId="{93000A65-802A-44D5-900A-B001D9357BBF}"/>
          </ac:spMkLst>
        </pc:spChg>
        <pc:spChg chg="del">
          <ac:chgData name="Nicolas Bourré" userId="3976cfa3-d3e1-428e-81d1-805acb964e52" providerId="ADAL" clId="{38C33886-7C20-4FDF-8931-CC6A676C2024}" dt="2020-04-09T14:47:55.550" v="4065"/>
          <ac:spMkLst>
            <pc:docMk/>
            <pc:sldMk cId="999325405" sldId="429"/>
            <ac:spMk id="3" creationId="{CE4E72D4-CAEF-4C6D-8DB1-96128A65B376}"/>
          </ac:spMkLst>
        </pc:spChg>
        <pc:spChg chg="add mod">
          <ac:chgData name="Nicolas Bourré" userId="3976cfa3-d3e1-428e-81d1-805acb964e52" providerId="ADAL" clId="{38C33886-7C20-4FDF-8931-CC6A676C2024}" dt="2020-04-09T14:48:00.662" v="4100" actId="20577"/>
          <ac:spMkLst>
            <pc:docMk/>
            <pc:sldMk cId="999325405" sldId="429"/>
            <ac:spMk id="4" creationId="{28403AEF-BCFE-4DC5-9BBC-F67B79DADF33}"/>
          </ac:spMkLst>
        </pc:spChg>
        <pc:spChg chg="add mod">
          <ac:chgData name="Nicolas Bourré" userId="3976cfa3-d3e1-428e-81d1-805acb964e52" providerId="ADAL" clId="{38C33886-7C20-4FDF-8931-CC6A676C2024}" dt="2020-04-09T15:06:13.838" v="5717" actId="20577"/>
          <ac:spMkLst>
            <pc:docMk/>
            <pc:sldMk cId="999325405" sldId="429"/>
            <ac:spMk id="5" creationId="{F7671D50-FBFF-4DE4-A24D-0F1E944EFFD8}"/>
          </ac:spMkLst>
        </pc:spChg>
      </pc:sldChg>
      <pc:sldChg chg="addSp delSp modSp add mod">
        <pc:chgData name="Nicolas Bourré" userId="3976cfa3-d3e1-428e-81d1-805acb964e52" providerId="ADAL" clId="{38C33886-7C20-4FDF-8931-CC6A676C2024}" dt="2020-04-09T15:06:19.238" v="5718" actId="6549"/>
        <pc:sldMkLst>
          <pc:docMk/>
          <pc:sldMk cId="1446113728" sldId="430"/>
        </pc:sldMkLst>
        <pc:spChg chg="mod">
          <ac:chgData name="Nicolas Bourré" userId="3976cfa3-d3e1-428e-81d1-805acb964e52" providerId="ADAL" clId="{38C33886-7C20-4FDF-8931-CC6A676C2024}" dt="2020-04-09T14:59:32.102" v="4976" actId="20577"/>
          <ac:spMkLst>
            <pc:docMk/>
            <pc:sldMk cId="1446113728" sldId="430"/>
            <ac:spMk id="2" creationId="{B140D1AA-6293-403C-8FE1-1A15FA09B2F7}"/>
          </ac:spMkLst>
        </pc:spChg>
        <pc:spChg chg="del">
          <ac:chgData name="Nicolas Bourré" userId="3976cfa3-d3e1-428e-81d1-805acb964e52" providerId="ADAL" clId="{38C33886-7C20-4FDF-8931-CC6A676C2024}" dt="2020-04-09T14:59:36.176" v="4977"/>
          <ac:spMkLst>
            <pc:docMk/>
            <pc:sldMk cId="1446113728" sldId="430"/>
            <ac:spMk id="3" creationId="{1C9E03F7-0D26-4C7B-899D-8A401ED93829}"/>
          </ac:spMkLst>
        </pc:spChg>
        <pc:spChg chg="add mod">
          <ac:chgData name="Nicolas Bourré" userId="3976cfa3-d3e1-428e-81d1-805acb964e52" providerId="ADAL" clId="{38C33886-7C20-4FDF-8931-CC6A676C2024}" dt="2020-04-09T15:06:19.238" v="5718" actId="6549"/>
          <ac:spMkLst>
            <pc:docMk/>
            <pc:sldMk cId="1446113728" sldId="430"/>
            <ac:spMk id="4" creationId="{AAD9E946-09DF-4487-8610-6395BF89688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707B74-5CDE-CB45-BE09-D004C7316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4C35D-DD46-9840-BAD8-A43A69FE3A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27572E-AFC3-7C42-BD8D-9C5C111FC090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AB9B9-36F4-CB4C-968D-0227370C9C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F3C1E-D586-D846-B3F6-B1D1D5B008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BE29C8-866F-CC4C-AFF0-82F864E9833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A33135-B4F1-2348-8DBF-3DE5719470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FAE9F-4FF9-8449-915B-B8F347A0E1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9CE0FC-DD06-D74A-9958-A50D46CD53DE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26CDD6E-6377-064E-B02E-9654A0B40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211693B-30FC-574A-878B-BDEC8DD99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45221-DC3C-E844-BD51-98E4585B0B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39DDC-CD88-554A-A940-5668AEBC2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CD1E42-7D73-ED41-A4B7-93660641F82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mag.com/news/how-to-clean-up-windows-10-with-the-refresh-windows-too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hlinkClick r:id="rId3"/>
              </a:rPr>
              <a:t>https://www.pcmag.com/news/how-to-clean-up-windows-10-with-the-refresh-windows-tool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7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3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0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WatchDog</a:t>
            </a:r>
            <a:r>
              <a:rPr lang="fr-CA" dirty="0"/>
              <a:t> ?  Essayer sur Mac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0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Multyi</a:t>
            </a:r>
            <a:r>
              <a:rPr lang="fr-CA" dirty="0"/>
              <a:t> </a:t>
            </a:r>
            <a:r>
              <a:rPr lang="fr-CA" dirty="0" err="1"/>
              <a:t>Render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19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0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4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2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CD1E42-7D73-ED41-A4B7-93660641F82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7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D51DC-F724-B74F-80FB-343AB750D7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149975"/>
            <a:ext cx="3041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9pPr>
          </a:lstStyle>
          <a:p>
            <a:pPr>
              <a:defRPr/>
            </a:pPr>
            <a:r>
              <a:rPr lang="fr-CA" altLang="x-none" sz="200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Marco Guilmette</a:t>
            </a:r>
          </a:p>
          <a:p>
            <a:pPr>
              <a:defRPr/>
            </a:pPr>
            <a:endParaRPr lang="fr-CA" altLang="x-none" sz="200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2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72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/>
            </a:lvl1pPr>
            <a:lvl2pPr>
              <a:lnSpc>
                <a:spcPct val="120000"/>
              </a:lnSpc>
              <a:spcBef>
                <a:spcPts val="0"/>
              </a:spcBef>
              <a:defRPr/>
            </a:lvl2pPr>
            <a:lvl4pPr marL="0" indent="0">
              <a:tabLst>
                <a:tab pos="72000" algn="l"/>
              </a:tabLst>
              <a:defRPr sz="200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defRPr>
            </a:lvl4pPr>
            <a:lvl5pPr marL="0" indent="0">
              <a:buSzPct val="250000"/>
              <a:tabLst>
                <a:tab pos="72000" algn="l"/>
              </a:tabLst>
              <a:defRPr sz="2000" spc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Lecture</a:t>
            </a:r>
          </a:p>
          <a:p>
            <a:pPr lvl="4"/>
            <a:r>
              <a:rPr lang="en-US" dirty="0" err="1"/>
              <a:t>TechMaster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34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92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0501"/>
            <a:ext cx="5181600" cy="4716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0501"/>
            <a:ext cx="5181600" cy="4716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9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14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33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08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06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046AC-0BAD-124E-8CA7-50F2B3DF2C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" y="-1849773"/>
            <a:ext cx="12370965" cy="92782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A1655-6E96-CA4E-AA05-E3DDFE463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2A1AE7-439B-464A-9776-03D579309EA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8FC9DA-3835-8B44-8586-F8EB8DB09279}"/>
              </a:ext>
            </a:extLst>
          </p:cNvPr>
          <p:cNvSpPr txBox="1">
            <a:spLocks/>
          </p:cNvSpPr>
          <p:nvPr userDrawn="1"/>
        </p:nvSpPr>
        <p:spPr>
          <a:xfrm>
            <a:off x="203199" y="322263"/>
            <a:ext cx="9872617" cy="100647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5400" dirty="0" err="1">
                <a:solidFill>
                  <a:schemeClr val="bg1">
                    <a:lumMod val="85000"/>
                  </a:schemeClr>
                </a:solidFill>
              </a:rPr>
              <a:t>Logiciels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</a:rPr>
              <a:t> de service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E208AE-854B-F94B-AC1C-8D66E1E58F61}"/>
              </a:ext>
            </a:extLst>
          </p:cNvPr>
          <p:cNvSpPr txBox="1">
            <a:spLocks/>
          </p:cNvSpPr>
          <p:nvPr userDrawn="1"/>
        </p:nvSpPr>
        <p:spPr>
          <a:xfrm>
            <a:off x="203200" y="1333500"/>
            <a:ext cx="7848600" cy="8191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600" dirty="0" err="1">
                <a:solidFill>
                  <a:schemeClr val="bg1">
                    <a:lumMod val="8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Soutien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600" dirty="0" err="1">
                <a:solidFill>
                  <a:schemeClr val="bg1">
                    <a:lumMod val="8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technologique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D9D9D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D9D9D9"/>
          </a:solidFill>
          <a:latin typeface="Trebuchet MS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D9D9D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D9D9D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D9D9D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D9D9D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D9D9D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2A8960C8-21A3-0E43-9328-407C468248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BA7C3E6E-1242-9149-95DA-DF36DE0601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281113"/>
            <a:ext cx="10515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 Lecture</a:t>
            </a:r>
          </a:p>
          <a:p>
            <a:pPr lvl="4"/>
            <a:r>
              <a:rPr lang="en-US" altLang="en-US" dirty="0"/>
              <a:t>  </a:t>
            </a:r>
            <a:r>
              <a:rPr lang="en-US" altLang="en-US" dirty="0" err="1"/>
              <a:t>JavaMaster</a:t>
            </a:r>
            <a:endParaRPr lang="en-US" altLang="en-US" dirty="0"/>
          </a:p>
        </p:txBody>
      </p:sp>
      <p:sp>
        <p:nvSpPr>
          <p:cNvPr id="5126" name="TextBox 18">
            <a:extLst>
              <a:ext uri="{FF2B5EF4-FFF2-40B4-BE49-F238E27FC236}">
                <a16:creationId xmlns:a16="http://schemas.microsoft.com/office/drawing/2014/main" id="{4896A385-2B7A-1D42-89BB-C887504CDA5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81700" y="6289870"/>
            <a:ext cx="5372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r" eaLnBrk="1" hangingPunct="1">
              <a:defRPr/>
            </a:pPr>
            <a:r>
              <a:rPr lang="fr-CA" altLang="en-US" sz="1400" dirty="0">
                <a:solidFill>
                  <a:srgbClr val="BFBFBF"/>
                </a:solidFill>
                <a:latin typeface="Abadi MT Condensed Extra Bold" charset="0"/>
              </a:rPr>
              <a:t>Soutien Technologique 420-0SG-SW</a:t>
            </a:r>
            <a:endParaRPr lang="en-US" altLang="en-US" sz="1400" dirty="0"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B94A6-18B3-E347-B8DD-99C28EFB75F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" y="6107184"/>
            <a:ext cx="740250" cy="6126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rgbClr val="288ED5"/>
          </a:solidFill>
          <a:latin typeface="Abadi MT Condensed Extra Bold" charset="0"/>
          <a:ea typeface="Abadi MT Condensed Extra Bold" charset="0"/>
          <a:cs typeface="Abadi MT Condensed Extra Bold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87BE00"/>
          </a:solidFill>
          <a:latin typeface="Abadi MT Condensed Extra Bold" charset="0"/>
          <a:ea typeface="Abadi MT Condensed Extra Bold" charset="0"/>
          <a:cs typeface="Abadi MT Condensed Extra Bold" charset="0"/>
        </a:defRPr>
      </a:lvl9pPr>
    </p:titleStyle>
    <p:bodyStyle>
      <a:lvl1pPr marL="228600" indent="-228600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charset="0"/>
          <a:ea typeface="Candara" charset="0"/>
          <a:cs typeface="Candara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charset="0"/>
          <a:ea typeface="Candara" charset="0"/>
          <a:cs typeface="Candara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ndara" charset="0"/>
          <a:ea typeface="Candara" charset="0"/>
          <a:cs typeface="Candara" charset="0"/>
        </a:defRPr>
      </a:lvl3pPr>
      <a:lvl4pPr marL="342900" indent="-342900" algn="l" rtl="0" eaLnBrk="0" fontAlgn="base" hangingPunct="0">
        <a:spcBef>
          <a:spcPts val="1800"/>
        </a:spcBef>
        <a:spcAft>
          <a:spcPct val="0"/>
        </a:spcAft>
        <a:buSzPct val="225000"/>
        <a:buBlip>
          <a:blip r:embed="rId12"/>
        </a:buBlip>
        <a:defRPr sz="2400" kern="1200">
          <a:solidFill>
            <a:schemeClr val="tx1"/>
          </a:solidFill>
          <a:latin typeface="Abadi MT Condensed Extra Bold" charset="0"/>
          <a:ea typeface="Abadi MT Condensed Extra Bold" charset="0"/>
          <a:cs typeface="Abadi MT Condensed Extra Bold" charset="0"/>
        </a:defRPr>
      </a:lvl4pPr>
      <a:lvl5pPr marL="230188" indent="-228600" algn="l" rtl="0" eaLnBrk="0" fontAlgn="base" hangingPunct="0">
        <a:spcBef>
          <a:spcPts val="2400"/>
        </a:spcBef>
        <a:spcAft>
          <a:spcPct val="0"/>
        </a:spcAft>
        <a:buSzPct val="300000"/>
        <a:buFontTx/>
        <a:buBlip>
          <a:blip r:embed="rId13"/>
        </a:buBlip>
        <a:defRPr sz="2400" kern="1200">
          <a:solidFill>
            <a:schemeClr val="tx1"/>
          </a:solidFill>
          <a:latin typeface="Abadi MT Condensed Extra Bold" charset="0"/>
          <a:ea typeface="Abadi MT Condensed Extra Bold" charset="0"/>
          <a:cs typeface="Abadi MT Condensed Extra Bol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Logiciel_propri%C3%A9taire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.wikipedia.org/wiki/Gratuicie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vast_Software" TargetMode="External"/><Relationship Id="rId2" Type="http://schemas.openxmlformats.org/officeDocument/2006/relationships/hyperlink" Target="https://fr.wikipedia.org/w/index.php?title=Grisoft&amp;action=edit&amp;redlink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Java_(technique)" TargetMode="External"/><Relationship Id="rId2" Type="http://schemas.openxmlformats.org/officeDocument/2006/relationships/hyperlink" Target="https://fr.wikipedia.org/wiki/Logiciel_libr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crosoft.com/en-us/software-download/windows10startfresh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ninite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icrosoft.com/fr-ca/store/appsvnext/window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778B0-7044-2648-87D8-D5CE0CAFE46F}"/>
              </a:ext>
            </a:extLst>
          </p:cNvPr>
          <p:cNvSpPr txBox="1"/>
          <p:nvPr/>
        </p:nvSpPr>
        <p:spPr>
          <a:xfrm>
            <a:off x="7192652" y="16685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67C5B-EC4B-B34E-AEB4-FD40C7483A76}"/>
              </a:ext>
            </a:extLst>
          </p:cNvPr>
          <p:cNvSpPr txBox="1"/>
          <p:nvPr/>
        </p:nvSpPr>
        <p:spPr>
          <a:xfrm>
            <a:off x="9699585" y="8681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915988"/>
          </a:xfrm>
        </p:spPr>
        <p:txBody>
          <a:bodyPr/>
          <a:lstStyle/>
          <a:p>
            <a:pPr eaLnBrk="1" hangingPunct="1"/>
            <a:r>
              <a:rPr lang="fr-CA" altLang="en-US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Navigateurs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1113"/>
            <a:ext cx="2952750" cy="5014912"/>
          </a:xfrm>
        </p:spPr>
        <p:txBody>
          <a:bodyPr/>
          <a:lstStyle/>
          <a:p>
            <a:r>
              <a:rPr lang="fr-CA" dirty="0"/>
              <a:t>Principaux navigateurs Internet :</a:t>
            </a:r>
          </a:p>
        </p:txBody>
      </p:sp>
      <p:pic>
        <p:nvPicPr>
          <p:cNvPr id="7" name="Image 6" descr="Une image contenant roue&#10;&#10;Description générée automatiquement">
            <a:extLst>
              <a:ext uri="{FF2B5EF4-FFF2-40B4-BE49-F238E27FC236}">
                <a16:creationId xmlns:a16="http://schemas.microsoft.com/office/drawing/2014/main" id="{D423285D-DDE5-420C-95D5-6A2F5C43C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487"/>
            <a:ext cx="1219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Sécurité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Quels sont les logiciels de sécurité que vous connaissez ?</a:t>
            </a:r>
          </a:p>
          <a:p>
            <a:pPr eaLnBrk="1" hangingPunct="1"/>
            <a:r>
              <a:rPr lang="fr-CA" dirty="0"/>
              <a:t>Quels sont les logiciels de sécurité que vous utilisez au travail ou à la maison ?</a:t>
            </a:r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2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AAD0B-4C82-D046-A2B5-4443E413FB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86" y="3562049"/>
            <a:ext cx="2614914" cy="2614914"/>
          </a:xfrm>
          <a:prstGeom prst="rect">
            <a:avLst/>
          </a:prstGeom>
        </p:spPr>
      </p:pic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Sécurité - Avast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Logiciel antivirus développé par la société Avast Software (anciennement </a:t>
            </a:r>
            <a:r>
              <a:rPr lang="fr-CA" dirty="0" err="1"/>
              <a:t>Alwil</a:t>
            </a:r>
            <a:r>
              <a:rPr lang="fr-CA" dirty="0"/>
              <a:t> Software) située à Prague en République tchèque.</a:t>
            </a:r>
          </a:p>
          <a:p>
            <a:pPr eaLnBrk="1" hangingPunct="1"/>
            <a:r>
              <a:rPr lang="fr-CA" dirty="0"/>
              <a:t>C'est un </a:t>
            </a:r>
            <a:r>
              <a:rPr lang="fr-CA" dirty="0">
                <a:hlinkClick r:id="rId3" tooltip="Logiciel propriétaire"/>
              </a:rPr>
              <a:t>logiciel propriétaire</a:t>
            </a:r>
            <a:r>
              <a:rPr lang="fr-CA" dirty="0"/>
              <a:t> comportant une </a:t>
            </a:r>
            <a:r>
              <a:rPr lang="fr-CA" dirty="0">
                <a:hlinkClick r:id="rId4" tooltip="Gratuiciel"/>
              </a:rPr>
              <a:t>version gratuite</a:t>
            </a:r>
            <a:r>
              <a:rPr lang="fr-CA" dirty="0"/>
              <a:t> pour une utilisation personnelle et non commerciale.</a:t>
            </a:r>
          </a:p>
          <a:p>
            <a:pPr eaLnBrk="1" hangingPunct="1"/>
            <a:r>
              <a:rPr lang="fr-CA" dirty="0"/>
              <a:t>En mars 2015, Avast regroupait 233 millions d'utilisateurs actifs à travers le monde.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Disponible pour PC et pour Mac.</a:t>
            </a: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0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Sécurité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Avast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lvl="1"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5C598-572F-084C-A647-39C9B8155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32" y="1281113"/>
            <a:ext cx="6799791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64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Sécurité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Avast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lvl="1"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C83C0-026E-4E4F-9A2F-5E30E6FE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91" y="1281113"/>
            <a:ext cx="7324617" cy="48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9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Sécurité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AVG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Logiciel antivirus très populaire pour les systèmes d'exploitation Windows et Linux.</a:t>
            </a:r>
          </a:p>
          <a:p>
            <a:pPr eaLnBrk="1" hangingPunct="1"/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ses</a:t>
            </a:r>
            <a:r>
              <a:rPr lang="en-CA" dirty="0"/>
              <a:t> débuts </a:t>
            </a:r>
            <a:r>
              <a:rPr lang="en-CA" dirty="0" err="1"/>
              <a:t>en</a:t>
            </a:r>
            <a:r>
              <a:rPr lang="en-CA" dirty="0"/>
              <a:t> 1991, </a:t>
            </a:r>
            <a:r>
              <a:rPr lang="en-CA" dirty="0" err="1"/>
              <a:t>il</a:t>
            </a:r>
            <a:r>
              <a:rPr lang="en-CA" dirty="0"/>
              <a:t> a </a:t>
            </a:r>
            <a:r>
              <a:rPr lang="en-CA" dirty="0" err="1"/>
              <a:t>été</a:t>
            </a:r>
            <a:r>
              <a:rPr lang="en-CA" dirty="0"/>
              <a:t> </a:t>
            </a:r>
            <a:r>
              <a:rPr lang="en-CA" dirty="0" err="1"/>
              <a:t>développé</a:t>
            </a:r>
            <a:r>
              <a:rPr lang="en-CA" dirty="0"/>
              <a:t> par la </a:t>
            </a:r>
            <a:r>
              <a:rPr lang="en-CA" dirty="0" err="1"/>
              <a:t>société</a:t>
            </a:r>
            <a:r>
              <a:rPr lang="en-CA" dirty="0"/>
              <a:t> </a:t>
            </a:r>
            <a:r>
              <a:rPr lang="en-CA" dirty="0" err="1"/>
              <a:t>tchèque</a:t>
            </a:r>
            <a:r>
              <a:rPr lang="en-CA" dirty="0"/>
              <a:t> </a:t>
            </a:r>
            <a:r>
              <a:rPr lang="en-CA" dirty="0">
                <a:hlinkClick r:id="rId2" tooltip="Grisoft (page inexistante)"/>
              </a:rPr>
              <a:t>Grisoft</a:t>
            </a:r>
            <a:r>
              <a:rPr lang="en-CA" dirty="0"/>
              <a:t>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L'antivirus AVG est une composante de la gamme de sécurité AVG qui contient un antivirus, un anti-espions, un anti-pourriels et un pare-feu.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 logiciel est disponible en version gratuite ou par abonnement.</a:t>
            </a:r>
          </a:p>
          <a:p>
            <a:pPr eaLnBrk="1" hangingPunct="1"/>
            <a:r>
              <a:rPr lang="en-CA" dirty="0"/>
              <a:t>AVG </a:t>
            </a:r>
            <a:r>
              <a:rPr lang="en-CA" dirty="0" err="1"/>
              <a:t>appartient</a:t>
            </a:r>
            <a:r>
              <a:rPr lang="en-CA" dirty="0"/>
              <a:t> au </a:t>
            </a:r>
            <a:r>
              <a:rPr lang="en-CA" dirty="0" err="1"/>
              <a:t>groupe</a:t>
            </a:r>
            <a:r>
              <a:rPr lang="en-CA" dirty="0"/>
              <a:t> </a:t>
            </a:r>
            <a:r>
              <a:rPr lang="en-CA" dirty="0">
                <a:hlinkClick r:id="rId3" tooltip="Avast Software"/>
              </a:rPr>
              <a:t>Avast Software</a:t>
            </a:r>
            <a:r>
              <a:rPr lang="en-CA" dirty="0"/>
              <a:t> </a:t>
            </a:r>
          </a:p>
          <a:p>
            <a:pPr lvl="1" eaLnBrk="1" hangingPunct="1"/>
            <a:r>
              <a:rPr lang="en-CA" dirty="0" err="1"/>
              <a:t>Depuis</a:t>
            </a:r>
            <a:r>
              <a:rPr lang="en-CA" dirty="0"/>
              <a:t> </a:t>
            </a:r>
            <a:r>
              <a:rPr lang="en-CA" dirty="0" err="1"/>
              <a:t>l'année</a:t>
            </a:r>
            <a:r>
              <a:rPr lang="en-CA" dirty="0"/>
              <a:t> 2016.</a:t>
            </a:r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A17FA-935A-8A44-882D-E2C3B7423E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41" y="4641449"/>
            <a:ext cx="3857159" cy="14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1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Sécurité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AVG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lvl="1"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8302BA-F145-B641-BA78-5A7DDCE64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59" y="1281113"/>
            <a:ext cx="7671282" cy="47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3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Sécurité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AVG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lvl="1"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848E3-FB74-6446-9096-F53EF3D2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75" y="1615088"/>
            <a:ext cx="7004050" cy="42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6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Outils de développements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Quels sont les outils de développement que vous connaissez ?</a:t>
            </a:r>
          </a:p>
          <a:p>
            <a:pPr eaLnBrk="1" hangingPunct="1"/>
            <a:r>
              <a:rPr lang="fr-CA" dirty="0"/>
              <a:t>Quels sont les outils de développement que vous utilisez au travail ou à la maison ?</a:t>
            </a:r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38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Filezilla</a:t>
            </a:r>
            <a:endParaRPr lang="en-US" altLang="en-US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FileZilla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Client (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FileZilla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 est un client FTP, FTPS et SFTP.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permet de transférer des fichiers selon le protocole FTP.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File Transfer Protocol (protocole de transfert de fichier), ou FTP, est un protocole de communication destiné au partage de fichiers sur un réseau TCP/IP.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permet, depuis un ordinateur, de copier des fichiers vers un autre ordinateur du réseau, ou encore de supprimer ou de modifier des fichiers sur cet ordinateur.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Ce mécanisme de copie est souvent utilisé pour alimenter un site web hébergé chez un tiers.</a:t>
            </a: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6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Plan du cours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Installation d’un poste de travail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Installation de logiciels sous Windows 10.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Survol des principaux logiciels de services.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Évaluation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Qualité logiciel</a:t>
            </a:r>
          </a:p>
          <a:p>
            <a:pPr lvl="1"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Filezilla</a:t>
            </a:r>
            <a:endParaRPr lang="en-US" altLang="en-US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E4338B5-1460-A94E-A3F2-67F958DBC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8831" y="1281113"/>
            <a:ext cx="6054337" cy="48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Notepad++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Notepad++ est un </a:t>
            </a:r>
            <a:r>
              <a:rPr lang="fr-CA" altLang="en-US" u="sng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éditeur de texte libre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générique, fonctionnant sous Windows.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Intègre la coloration syntaxique de code source pour plusieurs langages de programmation.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C, C++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Java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C#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HTML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Etc…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C’est un éditeur léger et très utilisé par les programmeurs et en support technique</a:t>
            </a:r>
          </a:p>
        </p:txBody>
      </p:sp>
    </p:spTree>
    <p:extLst>
      <p:ext uri="{BB962C8B-B14F-4D97-AF65-F5344CB8AC3E}">
        <p14:creationId xmlns:p14="http://schemas.microsoft.com/office/powerpoint/2010/main" val="368962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Notepad++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2E9267F-AC96-C84E-B121-4826BD63B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1281113"/>
            <a:ext cx="6309360" cy="44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30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JDK (java)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 Java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Development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Kit (JDK) désigne un ensemble de bibliothèques logicielles de base du langage de programmation Java.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Ainsi que les outils avec lesquels le code Java peut être compilé, transformé en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bytecode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destiné à la machine virtuelle Java.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existe plusieurs éditions de JDK, selon la plate-forme Java considérée (et bien évidemment la version de Java ciblée) :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JSE pour la Java 2 Standard Edition également désignée J2SE ;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JEE, sigle de Java Enterprise Edition également désignée J2EE ;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JME 'Micro Edition', destinée au marché mobile ;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etc.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Obligatoire à installer si on veut coder en java !</a:t>
            </a:r>
          </a:p>
        </p:txBody>
      </p:sp>
    </p:spTree>
    <p:extLst>
      <p:ext uri="{BB962C8B-B14F-4D97-AF65-F5344CB8AC3E}">
        <p14:creationId xmlns:p14="http://schemas.microsoft.com/office/powerpoint/2010/main" val="1102263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Eclipse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IDE de développement d’application.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Principalement en langage Java.</a:t>
            </a:r>
          </a:p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Eclipse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un projet, décliné et organisé en un ensemble de sous-projets de développements logiciels, de la </a:t>
            </a:r>
            <a:r>
              <a:rPr lang="fr-CA" altLang="en-US" i="1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fondation </a:t>
            </a:r>
            <a:r>
              <a:rPr lang="fr-CA" altLang="en-US" i="1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Eclipse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en-CA" dirty="0"/>
              <a:t>Il vise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développer</a:t>
            </a:r>
            <a:r>
              <a:rPr lang="en-CA" dirty="0"/>
              <a:t> un </a:t>
            </a:r>
            <a:r>
              <a:rPr lang="en-CA" dirty="0" err="1"/>
              <a:t>environnement</a:t>
            </a:r>
            <a:r>
              <a:rPr lang="en-CA" dirty="0"/>
              <a:t> de production de </a:t>
            </a:r>
            <a:r>
              <a:rPr lang="en-CA" dirty="0" err="1"/>
              <a:t>logiciels</a:t>
            </a:r>
            <a:r>
              <a:rPr lang="en-CA" dirty="0"/>
              <a:t> </a:t>
            </a:r>
            <a:r>
              <a:rPr lang="en-CA" dirty="0">
                <a:hlinkClick r:id="rId2" tooltip="Logiciel libre"/>
              </a:rPr>
              <a:t>libre</a:t>
            </a:r>
            <a:r>
              <a:rPr lang="en-CA" dirty="0"/>
              <a:t> qui </a:t>
            </a:r>
            <a:r>
              <a:rPr lang="en-CA" dirty="0" err="1"/>
              <a:t>soit</a:t>
            </a:r>
            <a:r>
              <a:rPr lang="en-CA" dirty="0"/>
              <a:t> extensible, </a:t>
            </a:r>
            <a:r>
              <a:rPr lang="en-CA" dirty="0" err="1"/>
              <a:t>universel</a:t>
            </a:r>
            <a:r>
              <a:rPr lang="en-CA" dirty="0"/>
              <a:t> et polyvalent,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s'appuyant</a:t>
            </a:r>
            <a:r>
              <a:rPr lang="en-CA" dirty="0"/>
              <a:t> </a:t>
            </a:r>
            <a:r>
              <a:rPr lang="en-CA" dirty="0" err="1"/>
              <a:t>principalement</a:t>
            </a:r>
            <a:r>
              <a:rPr lang="en-CA" dirty="0"/>
              <a:t> sur </a:t>
            </a:r>
            <a:r>
              <a:rPr lang="en-CA" dirty="0">
                <a:hlinkClick r:id="rId3" tooltip="Java (technique)"/>
              </a:rPr>
              <a:t>Java</a:t>
            </a:r>
            <a:r>
              <a:rPr lang="en-CA" dirty="0"/>
              <a:t>.</a:t>
            </a:r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56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Eclipse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5B2F234-FDF0-3548-97A5-5760C3ABE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55" y="1281113"/>
            <a:ext cx="6390689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3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Python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Python est un langage de programmation objet interprété, multi-paradigme et multiplateformes.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 langage Python est placé sous une licence libre.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est grandement utilisé au niveau universitaire pour favoriser l’apprentissage d’un langage de programmation orienté-objet.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est aussi très présent dans les entreprises pour effectuer des scripts d’automatisation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C’est une très belle carte à avoir dans son jeu de programmeur</a:t>
            </a: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96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 de développement – Python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B86AF-35DD-6847-A042-5F1F576A10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40" y="1343026"/>
            <a:ext cx="7183120" cy="476480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0CA337-0761-0940-9CF9-B19A1E7CA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27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Visual Studio Code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Visual Studio Code est un éditeur de code extensible développé par Microsoft pour Windows, Linux et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macOS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Présenté lors de la conférence des développeurs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Build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d'avril 2015 comme un éditeur de code cross-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platform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open source et </a:t>
            </a:r>
            <a:r>
              <a:rPr lang="fr-CA" altLang="en-US" u="sng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gratuit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supportant une dizaine de langages.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permet de développer une multitude de type de projet informatiques sous différents langages.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Sa grande force vient des extensions disponibles pour adapter l’environnement de travail</a:t>
            </a:r>
          </a:p>
        </p:txBody>
      </p:sp>
    </p:spTree>
    <p:extLst>
      <p:ext uri="{BB962C8B-B14F-4D97-AF65-F5344CB8AC3E}">
        <p14:creationId xmlns:p14="http://schemas.microsoft.com/office/powerpoint/2010/main" val="1308486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Outils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de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développement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Visual Studio Code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F0DA147-8D8F-B448-8786-38B6AC675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55" y="1281113"/>
            <a:ext cx="6882489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9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8403AEF-BCFE-4DC5-9BBC-F67B79DA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Installation d’un poste de travail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7671D50-FBFF-4DE4-A24D-0F1E944EF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Microsoft offre quelques options pour réinitialiser un ordinateur</a:t>
            </a:r>
          </a:p>
          <a:p>
            <a:r>
              <a:rPr lang="fr-CA" dirty="0"/>
              <a:t>Il y a trois options</a:t>
            </a:r>
          </a:p>
          <a:p>
            <a:pPr lvl="1"/>
            <a:r>
              <a:rPr lang="fr-CA" dirty="0"/>
              <a:t>Réinitialisation de cet ordinateur, Recommencer à zéro et </a:t>
            </a:r>
            <a:r>
              <a:rPr lang="fr-CA" i="1" dirty="0"/>
              <a:t>Clean Install</a:t>
            </a:r>
            <a:endParaRPr lang="fr-CA" dirty="0"/>
          </a:p>
          <a:p>
            <a:pPr lvl="1"/>
            <a:r>
              <a:rPr lang="fr-CA" dirty="0"/>
              <a:t>Reset </a:t>
            </a:r>
            <a:r>
              <a:rPr lang="fr-CA" dirty="0" err="1"/>
              <a:t>this</a:t>
            </a:r>
            <a:r>
              <a:rPr lang="fr-CA" dirty="0"/>
              <a:t> PC, </a:t>
            </a:r>
            <a:r>
              <a:rPr lang="fr-CA" dirty="0" err="1"/>
              <a:t>Fresh</a:t>
            </a:r>
            <a:r>
              <a:rPr lang="fr-CA" dirty="0"/>
              <a:t> Start and Clean Install</a:t>
            </a:r>
          </a:p>
          <a:p>
            <a:r>
              <a:rPr lang="fr-CA" dirty="0"/>
              <a:t>« Réinitialisation de cet ordinateur » remet l’ordinateur dans son état d’origine via une partition de récupération en offrant deux options</a:t>
            </a:r>
          </a:p>
          <a:p>
            <a:pPr lvl="1"/>
            <a:r>
              <a:rPr lang="fr-CA" dirty="0"/>
              <a:t>Garder mes fichiers : Supprime les applis et les paramètres, mais garde les fichiers personnels</a:t>
            </a:r>
          </a:p>
          <a:p>
            <a:pPr lvl="1"/>
            <a:r>
              <a:rPr lang="fr-CA" dirty="0"/>
              <a:t>Supprime tout : Comme indiquer enlève tout ce qui n’est pas d’origine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99325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Messagerie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Quels sont les logiciels de messagerie (vidéo conférence) que vous connaissez ? </a:t>
            </a:r>
          </a:p>
          <a:p>
            <a:pPr eaLnBrk="1" hangingPunct="1"/>
            <a:r>
              <a:rPr lang="fr-CA" dirty="0"/>
              <a:t>Quels sont les logiciels de messagerie (vidéo conférence) que vous utilisez au travail ou à la maison ?</a:t>
            </a:r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78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Messagerie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Skype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Skype est un logiciel qui permet aux utilisateurs de passer des appels téléphoniques ou vidéo via Internet.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permet également le partage d’écran ce qui est pratique pour le support technique.</a:t>
            </a:r>
          </a:p>
          <a:p>
            <a:pPr eaLnBrk="1" hangingPunct="1"/>
            <a:r>
              <a:rPr lang="en-CA" dirty="0"/>
              <a:t>Les </a:t>
            </a:r>
            <a:r>
              <a:rPr lang="en-CA" dirty="0" err="1"/>
              <a:t>appels</a:t>
            </a:r>
            <a:r>
              <a:rPr lang="en-CA" dirty="0"/>
              <a:t> </a:t>
            </a:r>
            <a:r>
              <a:rPr lang="en-CA" dirty="0" err="1"/>
              <a:t>d’utilisateur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utilisateur</a:t>
            </a:r>
            <a:r>
              <a:rPr lang="en-CA" dirty="0"/>
              <a:t> </a:t>
            </a:r>
            <a:r>
              <a:rPr lang="en-CA" dirty="0" err="1"/>
              <a:t>sont</a:t>
            </a:r>
            <a:r>
              <a:rPr lang="en-CA" dirty="0"/>
              <a:t> </a:t>
            </a:r>
            <a:r>
              <a:rPr lang="en-CA" dirty="0" err="1"/>
              <a:t>gratuits</a:t>
            </a:r>
            <a:r>
              <a:rPr lang="en-CA" dirty="0"/>
              <a:t>, </a:t>
            </a:r>
            <a:r>
              <a:rPr lang="en-CA" dirty="0" err="1"/>
              <a:t>tandis</a:t>
            </a:r>
            <a:r>
              <a:rPr lang="en-CA" dirty="0"/>
              <a:t> que </a:t>
            </a:r>
            <a:r>
              <a:rPr lang="en-CA" dirty="0" err="1"/>
              <a:t>ceux</a:t>
            </a:r>
            <a:r>
              <a:rPr lang="en-CA" dirty="0"/>
              <a:t> </a:t>
            </a:r>
            <a:r>
              <a:rPr lang="en-CA" dirty="0" err="1"/>
              <a:t>vers</a:t>
            </a:r>
            <a:r>
              <a:rPr lang="en-CA" dirty="0"/>
              <a:t> les </a:t>
            </a:r>
            <a:r>
              <a:rPr lang="en-CA" dirty="0" err="1"/>
              <a:t>lignes</a:t>
            </a:r>
            <a:r>
              <a:rPr lang="en-CA" dirty="0"/>
              <a:t> </a:t>
            </a:r>
            <a:r>
              <a:rPr lang="en-CA" dirty="0" err="1"/>
              <a:t>téléphoniques</a:t>
            </a:r>
            <a:r>
              <a:rPr lang="en-CA" dirty="0"/>
              <a:t> fixes et les </a:t>
            </a:r>
            <a:r>
              <a:rPr lang="en-CA" dirty="0" err="1"/>
              <a:t>téléphones</a:t>
            </a:r>
            <a:r>
              <a:rPr lang="en-CA" dirty="0"/>
              <a:t> mobiles </a:t>
            </a:r>
            <a:r>
              <a:rPr lang="en-CA" dirty="0" err="1"/>
              <a:t>sont</a:t>
            </a:r>
            <a:r>
              <a:rPr lang="en-CA" dirty="0"/>
              <a:t> </a:t>
            </a:r>
            <a:r>
              <a:rPr lang="en-CA" dirty="0" err="1"/>
              <a:t>payants</a:t>
            </a:r>
            <a:r>
              <a:rPr lang="en-CA" dirty="0"/>
              <a:t>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existe des fonctionnalités additionnelles comme la messagerie instantanée, le transfert de fichiers et la visioconférence.</a:t>
            </a:r>
          </a:p>
        </p:txBody>
      </p:sp>
    </p:spTree>
    <p:extLst>
      <p:ext uri="{BB962C8B-B14F-4D97-AF65-F5344CB8AC3E}">
        <p14:creationId xmlns:p14="http://schemas.microsoft.com/office/powerpoint/2010/main" val="1278966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Messagerie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Skype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CEF7A-5C9D-E041-A9C3-A7A9629B2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21" y="1464628"/>
            <a:ext cx="7425158" cy="45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05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Messagerie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Discord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Discord est un logiciel gratuit de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VoIP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conçu à la base pour les communautés de joueurs.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fonctionne sur les systèmes d’exploitation Windows,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MacOS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Linux, Android, iOS ainsi que sur les navigateurs web.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Discord est né en 2015 dans le but d'éviter d'avoir trop de logiciels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VoIP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(Skype,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Teamspeak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Mumble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etc.) et de tout rassembler dans un logiciel.</a:t>
            </a:r>
          </a:p>
          <a:p>
            <a:pPr marL="0" indent="0" eaLnBrk="1" hangingPunct="1">
              <a:buNone/>
            </a:pPr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00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Messagerie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Discord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82933D2-E6CC-584C-A5F5-21D1CC62F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1290638"/>
            <a:ext cx="8674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3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Utilitaires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Quels sont les utilitaires que vous connaissez ?</a:t>
            </a:r>
          </a:p>
        </p:txBody>
      </p:sp>
    </p:spTree>
    <p:extLst>
      <p:ext uri="{BB962C8B-B14F-4D97-AF65-F5344CB8AC3E}">
        <p14:creationId xmlns:p14="http://schemas.microsoft.com/office/powerpoint/2010/main" val="1292847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Utilitaires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TeamViewer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TeamViewer est un logiciel propriétaire de télémaintenance disposant de fonctions de bureau à distance, de téléadministration, de conférence en ligne et de transfert de fichiers.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TeamViewer fonctionne sous Windows, OS X2,3, Linux4, iOS5 (uniquement comme client), Android6, Windows Phone, Windows 10.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Un navigateur Web peut communiquer avec un ordinateur grâce à ce logiciel.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Même s'il est conçu dans un but de contrôle à distance, il offre différents services facilitant la collaboration et la présentation.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existe une version gratuite pour un usage privé.</a:t>
            </a:r>
          </a:p>
        </p:txBody>
      </p:sp>
    </p:spTree>
    <p:extLst>
      <p:ext uri="{BB962C8B-B14F-4D97-AF65-F5344CB8AC3E}">
        <p14:creationId xmlns:p14="http://schemas.microsoft.com/office/powerpoint/2010/main" val="3791750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Utilitaires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TeamViewer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A3244-0828-7D4F-9B11-B6B871DBDE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0" y="1281113"/>
            <a:ext cx="7957820" cy="47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13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Utilitaires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TightVNC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Application de gestion d’accès à distance (compétiteur à TeamViewer).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VNC (Virtual Network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Computing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littéralement « informatique virtuelle en réseau ») est un système de visualisation et de contrôle de l'environnement de bureau d'un ordinateur distant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VNC est un programme à code source ouvert donc il est entièrement gratuit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fonctionne sur la majorité des OS populaire</a:t>
            </a: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965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Utilitaires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RealVNC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62A5F-7C64-0747-805A-2D46353C32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60" y="1348740"/>
            <a:ext cx="8463280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0D1AA-6293-403C-8FE1-1A15FA09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Installation d’un poste de travail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D9E946-09DF-4487-8610-6395BF896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« Recommencer à zéro » réinstalle Windows avec la dernière mise à jour tout en conservant les données intactes</a:t>
            </a:r>
          </a:p>
          <a:p>
            <a:pPr lvl="1"/>
            <a:r>
              <a:rPr lang="fr-CA" dirty="0"/>
              <a:t>En d’autres mots : Les fichiers personnels et certaines configurations de Windows sont conservés, mais retire la plupart les applications tierces</a:t>
            </a:r>
          </a:p>
          <a:p>
            <a:r>
              <a:rPr lang="fr-CA" i="1" dirty="0"/>
              <a:t>« Clean </a:t>
            </a:r>
            <a:r>
              <a:rPr lang="fr-CA" i="1" dirty="0" err="1"/>
              <a:t>install</a:t>
            </a:r>
            <a:r>
              <a:rPr lang="fr-CA" dirty="0"/>
              <a:t> » fait référence à la réinstallation complète de Windows avec un ISO via un lecteur externe (Ex : Clé USB, DVD, etc.)</a:t>
            </a:r>
          </a:p>
          <a:p>
            <a:pPr lvl="1"/>
            <a:r>
              <a:rPr lang="fr-CA" dirty="0"/>
              <a:t>Cette action formate le lecteur et permet le repartitionnement du disque</a:t>
            </a:r>
          </a:p>
        </p:txBody>
      </p:sp>
    </p:spTree>
    <p:extLst>
      <p:ext uri="{BB962C8B-B14F-4D97-AF65-F5344CB8AC3E}">
        <p14:creationId xmlns:p14="http://schemas.microsoft.com/office/powerpoint/2010/main" val="144611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Utilitaires – WinDirStat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WinDirStat</a:t>
            </a:r>
            <a:r>
              <a:rPr lang="fr-FR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(abréviation de Windows Directory </a:t>
            </a:r>
            <a:r>
              <a:rPr lang="fr-FR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Statistics</a:t>
            </a:r>
            <a:r>
              <a:rPr lang="fr-FR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 est un logiciel gratuit et open source de maintenance du PC destiné à analyser la consommation d'espace-disque du PC.</a:t>
            </a:r>
          </a:p>
          <a:p>
            <a:pPr eaLnBrk="1" hangingPunct="1"/>
            <a:r>
              <a:rPr lang="fr-FR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Sert à détecter les fichiers et dossiers gros consommateurs d'espace grâce à une représentation graphique sous forme d’arborescence en arbre.</a:t>
            </a:r>
          </a:p>
          <a:p>
            <a:pPr eaLnBrk="1" hangingPunct="1"/>
            <a:r>
              <a:rPr lang="fr-FR" dirty="0"/>
              <a:t>Disponible uniquement pour Windows</a:t>
            </a:r>
            <a:endParaRPr lang="fr-FR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890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Utilitaires</a:t>
            </a:r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WinDirStat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719E2E1-8786-D444-8BE5-59ADC99C9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53" y="1199833"/>
            <a:ext cx="8125293" cy="502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8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Quels sont les logiciel de media que vous connaissez ?</a:t>
            </a:r>
          </a:p>
        </p:txBody>
      </p:sp>
    </p:spTree>
    <p:extLst>
      <p:ext uri="{BB962C8B-B14F-4D97-AF65-F5344CB8AC3E}">
        <p14:creationId xmlns:p14="http://schemas.microsoft.com/office/powerpoint/2010/main" val="3572969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Media – VLC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VLC media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player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(à l'origine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VideoLAN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Client) est un lecteur multimédia français libre issu du projet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VideoLAN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Ce logiciel est multiplateforme puisqu'il fonctionne sous Windows, toutes les tendances GNU/Linux, OS X, iOS, Android, soit en tout près de 20 plates-formes.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Déjà, depuis 2012, VLC est l'un des principaux lecteurs multimédias, utilisé par 100 à 150 millions de personnes.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FA2C8-D7C9-AC4D-92E6-C335049BEE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60" y="4377326"/>
            <a:ext cx="1590040" cy="17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07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Media – VLC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B285FCD-1015-A943-B32C-356734E75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65" y="1281113"/>
            <a:ext cx="7291070" cy="49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45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Media – Audacity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Audacity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un logiciel d'enregistrement de son numérique et d'édition de sources audionumériques sous différents formats (mp3,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Wave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AIFF, Flac,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Ogg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...).</a:t>
            </a:r>
          </a:p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Audacity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disponible sur plusieurs plateformes, comme GNU/Linux, Windows, Mac OS X.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Caractéristiques :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Résolution : 16-bit, 24-bit, 32-bit, jusqu'à 96 kHz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En importation et en exportation : fichiers WAV, AIFF et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Ogg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Vorbis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etc…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en importation : MPEG audio (dont MP3) avec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libmad</a:t>
            </a:r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en exportation : le MP3 avec la bibliothèque LAME</a:t>
            </a: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85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Media – Audacity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85F506F-0B8B-A04B-9842-0A9937160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12" y="1281113"/>
            <a:ext cx="6676775" cy="50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64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Media – Audacity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868D77-8A65-E54E-A861-569665109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1112"/>
            <a:ext cx="10514870" cy="457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52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Exécution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Qu’est-ce qu’un logiciel d’exécution (</a:t>
            </a:r>
            <a:r>
              <a:rPr lang="fr-CA" dirty="0" err="1"/>
              <a:t>runtimes</a:t>
            </a:r>
            <a:r>
              <a:rPr lang="fr-CA" dirty="0"/>
              <a:t>) ?</a:t>
            </a:r>
          </a:p>
        </p:txBody>
      </p:sp>
    </p:spTree>
    <p:extLst>
      <p:ext uri="{BB962C8B-B14F-4D97-AF65-F5344CB8AC3E}">
        <p14:creationId xmlns:p14="http://schemas.microsoft.com/office/powerpoint/2010/main" val="906513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Runtimes – Java (JRE)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L'environnement d'exécution Java (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abr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 JRE pour Java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Runtime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Environment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), parfois nommé simplement « Java », est une famille de logiciels qui permet l'exécution des programmes écrits en langage de programmation Java, sur différentes plateformes informatiques.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Linux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Windows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Mac OS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est distribué gratuitement par Oracle Corporation, sous forme de différentes versions.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FC1AB-6AB3-DB4B-8514-BCB57C34F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40" y="4466074"/>
            <a:ext cx="2778760" cy="171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7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5C622CF-26EB-4679-8BED-9926633C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Installation d’un poste de travail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056B92-ABAA-4109-A354-22FC57F55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Lorsque l’on achète un ordinateur, il y a quelques étapes à réaliser pour effectuer la configuration</a:t>
            </a:r>
          </a:p>
          <a:p>
            <a:r>
              <a:rPr lang="fr-CA" dirty="0"/>
              <a:t>La première étape est de réinstaller Windows s’il provient d’un fabricant</a:t>
            </a:r>
          </a:p>
          <a:p>
            <a:pPr lvl="1"/>
            <a:r>
              <a:rPr lang="fr-CA" dirty="0"/>
              <a:t>Acer, Asus, etc.</a:t>
            </a:r>
          </a:p>
          <a:p>
            <a:r>
              <a:rPr lang="fr-CA" dirty="0"/>
              <a:t>En effet, les fabricants installent souvent des logiciels communément nommé des </a:t>
            </a:r>
            <a:r>
              <a:rPr lang="fr-CA" i="1" dirty="0" err="1"/>
              <a:t>BloatWare</a:t>
            </a:r>
            <a:r>
              <a:rPr lang="fr-CA" dirty="0"/>
              <a:t> qui ne sont pas désiré pour la plupart des utilisateurs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20413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Runtimes – </a:t>
            </a:r>
            <a:r>
              <a:rPr lang="en-US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.Net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Microsoft .NET (prononcé « dot net ») est le nom donné à un ensemble de produits et de technologies informatiques de l'entreprise Microsoft pour rendre des applications facilement portables sur plusieurs plateformes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Note : Vous devriez avoir quelques cours de développement sur le langage C# qui fonctionne sur le .Net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1F6FA-A223-8C47-A35E-514E0F75A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271963"/>
            <a:ext cx="412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Stockage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 service de stockage en ligne connaissez-vous ?</a:t>
            </a:r>
          </a:p>
        </p:txBody>
      </p:sp>
    </p:spTree>
    <p:extLst>
      <p:ext uri="{BB962C8B-B14F-4D97-AF65-F5344CB8AC3E}">
        <p14:creationId xmlns:p14="http://schemas.microsoft.com/office/powerpoint/2010/main" val="2474133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Stockage – Google Backup and Sync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Nom donné au logiciel de synchronisation de Google Drive.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Service de stockage et de partage de fichiers dans le cloud lancé par la société Google.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Lancé le 24 avril 2012, Google Drive compte 240 millions d'utilisateurs actifs en octobre 2014.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Google Drive remplace Google Docs une fois actif.</a:t>
            </a:r>
          </a:p>
          <a:p>
            <a:pPr eaLnBrk="1" hangingPunct="1"/>
            <a:r>
              <a:rPr lang="fr-CA" dirty="0"/>
              <a:t>Il sert à synchroniser, partager et modifier les données entre plusieurs ordinateurs et/ou utilisateurs.</a:t>
            </a:r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5EE4B3-BBCC-7441-9B28-40FC7EABF4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4378643"/>
            <a:ext cx="179832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7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Stockage – Google Backup and Sync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77C9D-0F3B-564F-9945-B34C39848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80" y="1067292"/>
            <a:ext cx="5902960" cy="51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40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E0023-C5D7-B443-B8F4-4F3FCF81F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34" y="4795519"/>
            <a:ext cx="2072165" cy="1381443"/>
          </a:xfrm>
          <a:prstGeom prst="rect">
            <a:avLst/>
          </a:prstGeom>
        </p:spPr>
      </p:pic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Stockage – Dropbox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Dropbox est un service de stockage et de partage de copies de fichiers locaux en ligne proposé par Dropbox, Inc., entreprise localisée à San Francisco, en Californie.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Dropbox fournit des logiciels client pour Microsoft Windows, Mac OS X, GNU/Linux, Android, iOS ainsi qu'une interface web.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Controverses: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En juillet 2011, Dropbox modifie ses conditions d'utilisation et annonce qu'il peut utiliser les fichiers stockés par ses clients sans leur autorisation.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En août 2016, Dropbox annonce la réinitialisation des mots de passe utilisateurs inchangés depuis 2012 et confirme la fuite de 68 millions d'identifiants.</a:t>
            </a:r>
          </a:p>
        </p:txBody>
      </p:sp>
    </p:spTree>
    <p:extLst>
      <p:ext uri="{BB962C8B-B14F-4D97-AF65-F5344CB8AC3E}">
        <p14:creationId xmlns:p14="http://schemas.microsoft.com/office/powerpoint/2010/main" val="2899182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14AB674-E085-4437-BB7F-EB60D3C7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Stockage – OneDrive Office 365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2FDA84E-1DA3-4FEA-B089-617B29B81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OneDrive est le service de stockage et de synchronisation de Microsoft</a:t>
            </a:r>
          </a:p>
          <a:p>
            <a:r>
              <a:rPr lang="fr-CA" dirty="0"/>
              <a:t>Via Office 365, il est très présent dans les milieux académiques</a:t>
            </a:r>
          </a:p>
          <a:p>
            <a:pPr lvl="1"/>
            <a:r>
              <a:rPr lang="fr-CA" dirty="0"/>
              <a:t>Microsoft offre à des prix très concurrentiels leurs gammes de logiciels aux institutions d’enseignement</a:t>
            </a:r>
          </a:p>
          <a:p>
            <a:r>
              <a:rPr lang="fr-CA" dirty="0"/>
              <a:t>Espace de 1 To disponible pour tous les usagers Office 365</a:t>
            </a:r>
          </a:p>
          <a:p>
            <a:r>
              <a:rPr lang="fr-CA" dirty="0"/>
              <a:t>Espace de 5 Go disponible pour la version personnelle</a:t>
            </a:r>
          </a:p>
          <a:p>
            <a:endParaRPr lang="fr-CA" dirty="0"/>
          </a:p>
        </p:txBody>
      </p:sp>
      <p:pic>
        <p:nvPicPr>
          <p:cNvPr id="9" name="Image 8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EA3B41E8-141D-400B-8023-2FCFE1D7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81" y="4598992"/>
            <a:ext cx="4237837" cy="12891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21313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0910684-CCCA-48C6-88D4-D47259AB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Stockage en ligne résumé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C95A18D-0684-4C18-9C57-E0B567654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Les trois services les plus populaires sont Google Drive, OneDrive et </a:t>
            </a:r>
            <a:r>
              <a:rPr lang="fr-CA" dirty="0" err="1"/>
              <a:t>DropBox</a:t>
            </a:r>
            <a:endParaRPr lang="fr-CA" dirty="0"/>
          </a:p>
          <a:p>
            <a:r>
              <a:rPr lang="fr-CA" dirty="0"/>
              <a:t>Chacun offre une version gratuite avec chacun leurs limitations</a:t>
            </a:r>
          </a:p>
          <a:p>
            <a:r>
              <a:rPr lang="fr-CA" dirty="0"/>
              <a:t>Ils ont tous plusieurs plans </a:t>
            </a:r>
            <a:r>
              <a:rPr lang="fr-CA" i="1" dirty="0"/>
              <a:t>premium.</a:t>
            </a:r>
            <a:r>
              <a:rPr lang="fr-CA" dirty="0"/>
              <a:t> Voici des exemples</a:t>
            </a:r>
            <a:endParaRPr lang="fr-CA" i="1" dirty="0"/>
          </a:p>
          <a:p>
            <a:pPr lvl="1"/>
            <a:r>
              <a:rPr lang="fr-CA" dirty="0"/>
              <a:t>Google Drive – 100 Go pour 2$/mois</a:t>
            </a:r>
          </a:p>
          <a:p>
            <a:pPr lvl="1"/>
            <a:r>
              <a:rPr lang="fr-CA" dirty="0"/>
              <a:t>OneDrive – 50 Go pour 2$/mois</a:t>
            </a:r>
          </a:p>
          <a:p>
            <a:pPr lvl="1"/>
            <a:r>
              <a:rPr lang="fr-CA" dirty="0" err="1"/>
              <a:t>DropBox</a:t>
            </a:r>
            <a:r>
              <a:rPr lang="fr-CA" dirty="0"/>
              <a:t> – 1 To pour 9$/mois</a:t>
            </a:r>
          </a:p>
          <a:p>
            <a:r>
              <a:rPr lang="fr-CA" dirty="0"/>
              <a:t>Ils ont des logiciels clients qui permettent de synchroniser les fichiers entre le nuage et votre PC</a:t>
            </a:r>
          </a:p>
          <a:p>
            <a:pPr lvl="1"/>
            <a:r>
              <a:rPr lang="fr-CA" dirty="0"/>
              <a:t>Certains permettent de synchroniser qu’à l’utilisation d’autres ils synchronisent tous</a:t>
            </a:r>
          </a:p>
          <a:p>
            <a:pPr lvl="1"/>
            <a:r>
              <a:rPr lang="fr-CA" dirty="0"/>
              <a:t>Cela permet d’économiser de l’espace sur le PC</a:t>
            </a:r>
          </a:p>
        </p:txBody>
      </p:sp>
    </p:spTree>
    <p:extLst>
      <p:ext uri="{BB962C8B-B14F-4D97-AF65-F5344CB8AC3E}">
        <p14:creationId xmlns:p14="http://schemas.microsoft.com/office/powerpoint/2010/main" val="2784813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Traitement d’image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 logiciel de traitement d’image connaissez-vous ?</a:t>
            </a:r>
          </a:p>
        </p:txBody>
      </p:sp>
    </p:spTree>
    <p:extLst>
      <p:ext uri="{BB962C8B-B14F-4D97-AF65-F5344CB8AC3E}">
        <p14:creationId xmlns:p14="http://schemas.microsoft.com/office/powerpoint/2010/main" val="13886306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Traitement d’image – Blender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Blender est un logiciel libre et gratuit de modélisation, d’animation et de rendu en 3D, créé en 1995.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est actuellement développé par la Fondation Blender.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dispose de nombreuses fonctions avancées de modélisation (dont la sculpture 3D, le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texturage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etc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), d’animation 3D (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rigging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blend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shapes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), et de rendu (sur GPU comme sur CPU).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Disponible sur plusieurs plates-formes telles que Microsoft Windows, Mac OS X, GNU/Linux, IRIX, Solaris, FreeBSD,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SkyOS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MorphOS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et Pocket PC.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B0498-3406-FA4A-A408-D51D04A01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69" y="4764723"/>
            <a:ext cx="1726071" cy="14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57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Traitement d’image – Blender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E181343-E668-FC49-9611-B51E547A3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35" y="1281113"/>
            <a:ext cx="8408530" cy="47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22DEC47-B3CB-4542-A145-54E18A010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Installation d’un poste de travail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456657F-2ABB-4CD8-8ABF-DFB563DFB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Je suggère d’utiliser l’option « Recommencer à zéro  »</a:t>
            </a:r>
          </a:p>
          <a:p>
            <a:pPr lvl="1"/>
            <a:r>
              <a:rPr lang="fr-CA" dirty="0"/>
              <a:t>Il est relativement simple et ne nécessite pas un lecteur externe</a:t>
            </a:r>
          </a:p>
          <a:p>
            <a:r>
              <a:rPr lang="fr-CA" dirty="0"/>
              <a:t>Pour la réinstallation, Microsoft offre un outil nommé « Windows 10 Start </a:t>
            </a:r>
            <a:r>
              <a:rPr lang="fr-CA" dirty="0" err="1"/>
              <a:t>fresh</a:t>
            </a:r>
            <a:r>
              <a:rPr lang="fr-CA" dirty="0"/>
              <a:t> »</a:t>
            </a:r>
          </a:p>
          <a:p>
            <a:pPr lvl="1"/>
            <a:r>
              <a:rPr lang="fr-CA" dirty="0">
                <a:sym typeface="Wingdings" panose="05000000000000000000" pitchFamily="2" charset="2"/>
              </a:rPr>
              <a:t>Paramètres  Mise à jour et sécurité  Récupération  Découvrir comment partir de zéro avec une nouvelle installation de Windows  Mise en route</a:t>
            </a:r>
            <a:endParaRPr lang="fr-CA" dirty="0"/>
          </a:p>
          <a:p>
            <a:pPr lvl="1"/>
            <a:r>
              <a:rPr lang="fr-CA" dirty="0"/>
              <a:t>Settings </a:t>
            </a:r>
            <a:r>
              <a:rPr lang="fr-CA" dirty="0">
                <a:sym typeface="Wingdings" panose="05000000000000000000" pitchFamily="2" charset="2"/>
              </a:rPr>
              <a:t> Update &amp; Security  </a:t>
            </a:r>
            <a:r>
              <a:rPr lang="fr-CA" dirty="0" err="1">
                <a:sym typeface="Wingdings" panose="05000000000000000000" pitchFamily="2" charset="2"/>
              </a:rPr>
              <a:t>Recovery</a:t>
            </a:r>
            <a:r>
              <a:rPr lang="fr-CA" dirty="0">
                <a:sym typeface="Wingdings" panose="05000000000000000000" pitchFamily="2" charset="2"/>
              </a:rPr>
              <a:t>  </a:t>
            </a:r>
            <a:r>
              <a:rPr lang="fr-CA" dirty="0" err="1">
                <a:sym typeface="Wingdings" panose="05000000000000000000" pitchFamily="2" charset="2"/>
              </a:rPr>
              <a:t>Learn</a:t>
            </a:r>
            <a:r>
              <a:rPr lang="fr-CA" dirty="0">
                <a:sym typeface="Wingdings" panose="05000000000000000000" pitchFamily="2" charset="2"/>
              </a:rPr>
              <a:t> how to start </a:t>
            </a:r>
            <a:r>
              <a:rPr lang="fr-CA" dirty="0" err="1">
                <a:sym typeface="Wingdings" panose="05000000000000000000" pitchFamily="2" charset="2"/>
              </a:rPr>
              <a:t>afresh</a:t>
            </a:r>
            <a:r>
              <a:rPr lang="fr-CA" dirty="0">
                <a:sym typeface="Wingdings" panose="05000000000000000000" pitchFamily="2" charset="2"/>
              </a:rPr>
              <a:t> </a:t>
            </a:r>
            <a:r>
              <a:rPr lang="fr-CA" dirty="0" err="1">
                <a:sym typeface="Wingdings" panose="05000000000000000000" pitchFamily="2" charset="2"/>
              </a:rPr>
              <a:t>with</a:t>
            </a:r>
            <a:r>
              <a:rPr lang="fr-CA" dirty="0">
                <a:sym typeface="Wingdings" panose="05000000000000000000" pitchFamily="2" charset="2"/>
              </a:rPr>
              <a:t> a clean installation of Windows (Lien en bas)  </a:t>
            </a:r>
            <a:r>
              <a:rPr lang="fr-CA" dirty="0" err="1">
                <a:sym typeface="Wingdings" panose="05000000000000000000" pitchFamily="2" charset="2"/>
              </a:rPr>
              <a:t>Get</a:t>
            </a:r>
            <a:r>
              <a:rPr lang="fr-CA" dirty="0">
                <a:sym typeface="Wingdings" panose="05000000000000000000" pitchFamily="2" charset="2"/>
              </a:rPr>
              <a:t> </a:t>
            </a:r>
            <a:r>
              <a:rPr lang="fr-CA" dirty="0" err="1">
                <a:sym typeface="Wingdings" panose="05000000000000000000" pitchFamily="2" charset="2"/>
              </a:rPr>
              <a:t>Started</a:t>
            </a:r>
            <a:endParaRPr lang="fr-CA" dirty="0">
              <a:sym typeface="Wingdings" panose="05000000000000000000" pitchFamily="2" charset="2"/>
            </a:endParaRPr>
          </a:p>
          <a:p>
            <a:pPr lvl="1"/>
            <a:r>
              <a:rPr lang="fr-CA" dirty="0"/>
              <a:t>Directement accessible </a:t>
            </a:r>
            <a:r>
              <a:rPr lang="fr-CA" dirty="0">
                <a:hlinkClick r:id="rId2"/>
              </a:rPr>
              <a:t>ici</a:t>
            </a:r>
            <a:endParaRPr lang="fr-CA" dirty="0"/>
          </a:p>
          <a:p>
            <a:r>
              <a:rPr lang="fr-CA" dirty="0"/>
              <a:t>L’étape après la réinstallation, il s’agit d’installer les logiciels désirés</a:t>
            </a:r>
          </a:p>
          <a:p>
            <a:r>
              <a:rPr lang="fr-CA" dirty="0"/>
              <a:t>On verra plusieurs logiciels de services dans les diapos qui suivront</a:t>
            </a:r>
          </a:p>
        </p:txBody>
      </p:sp>
    </p:spTree>
    <p:extLst>
      <p:ext uri="{BB962C8B-B14F-4D97-AF65-F5344CB8AC3E}">
        <p14:creationId xmlns:p14="http://schemas.microsoft.com/office/powerpoint/2010/main" val="2631706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Traitement d’image – Blender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D8269-0B0A-AF44-BAD4-7F8D160E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18363-B652-0247-BC60-6F53CC6495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24" y="1356678"/>
            <a:ext cx="8180552" cy="47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Traitement d’image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Paint.NET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Paint.net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un logiciel de retouche photo freeware.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 projet de développement a débuté à l'université d'État de Washington (WSU) avec le soutien de Microsoft.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C'est un programme d'édition graphique gratuit, destiné aux systèmes d'exploitation Windows.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Nécessite l'environnement .NET de Microsoft.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Prend en charge nativement le format .PDN, qui préserve les différentes couches de dessin ainsi que d'autres informations.</a:t>
            </a:r>
          </a:p>
        </p:txBody>
      </p:sp>
    </p:spTree>
    <p:extLst>
      <p:ext uri="{BB962C8B-B14F-4D97-AF65-F5344CB8AC3E}">
        <p14:creationId xmlns:p14="http://schemas.microsoft.com/office/powerpoint/2010/main" val="10485678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Traitement d’image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Paint.NET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084AF01-512F-114C-BA72-AD40181BC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35" y="1179284"/>
            <a:ext cx="7009130" cy="50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165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Traitement d’image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Inkscape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Inkscape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un logiciel libre de dessin vectoriel.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Il gère des fichiers conformes avec les standards XML, SVG et CSS du W3C.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W3C:  organisme de standardisation à but non lucratif chargé de promouvoir la compatibilité des technologies tel que HTML5, HTML, XHTML, XML, RDF, SPARQL, CSS, XSL, PNG, SVG et SOAP.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représente une alternative gratuite à Adobe Illustrator ou Corel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Draw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s’agit d’un logiciel multiplateforme, disponible notamment sous Windows, Mac OS X, GNU/Linux et FreeBSD.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39416-F3D8-0C48-94C0-012EDB837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0" y="4820603"/>
            <a:ext cx="135636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050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Compression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 utilitaire de compression de fichier connaissez-vous ?</a:t>
            </a:r>
          </a:p>
        </p:txBody>
      </p:sp>
    </p:spTree>
    <p:extLst>
      <p:ext uri="{BB962C8B-B14F-4D97-AF65-F5344CB8AC3E}">
        <p14:creationId xmlns:p14="http://schemas.microsoft.com/office/powerpoint/2010/main" val="23630514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Compression – 7-Zip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b="1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Logiciel libre 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de compression de données et d’archivage de fichiers fonctionnant sous Windows développé par le Russe Igor Pavlov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 programme fonctionne en ligne de commande ou avec une interface graphique traduite dans 79 langues dont le français.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prend, entre autres, en charge les formats de fichier suivants :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Archivage (sans compression) : TAR ;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Compression/Décompression : 7z, BZIP2, GZIP, WIM, XZ et ZIP;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432B3-7A5C-A34A-A8C3-626AB391D6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963719"/>
            <a:ext cx="2118360" cy="121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70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Compression – 7-Zip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08C52-DFF6-EC40-90A2-D3FAC80C7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281113"/>
            <a:ext cx="64770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671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Compression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WinRAR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WinRAR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un </a:t>
            </a:r>
            <a:r>
              <a:rPr lang="fr-CA" altLang="en-US" b="1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logiciel propriétaire 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de compression de données développé par le Russe Eugene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Roshal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est gratuit mais une version payante existe.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Il utilise par défaut un algorithme de compression propriétaire, le RAR.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Également capable de compresser au format ZIP et d'extraire des archives aux formats :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7z, bzip2, ACE, ARJ, CAB,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gzip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ISO, JAR, LZH, TAR, UUE et Z.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A638E4-85F2-BF4F-89CF-E7C353A23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13" y="4897120"/>
            <a:ext cx="2326987" cy="12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133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Compression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WinRAR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EE969-DF56-7748-B29E-E741013C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99" y="1281113"/>
            <a:ext cx="614239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99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42E9-D06C-EA45-8F54-6D3F43C53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Documents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5FBE6-88EA-EE41-BB65-F524120C9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CA" dirty="0"/>
              <a:t>Quel logiciel de gestion de documents connaissez-vous ?</a:t>
            </a:r>
          </a:p>
          <a:p>
            <a:pPr eaLnBrk="1" hangingPunct="1"/>
            <a:r>
              <a:rPr lang="fr-CA" dirty="0"/>
              <a:t>Traitement de texte ?</a:t>
            </a:r>
          </a:p>
          <a:p>
            <a:pPr eaLnBrk="1" hangingPunct="1"/>
            <a:r>
              <a:rPr lang="fr-CA" dirty="0"/>
              <a:t>Utilitaires ?</a:t>
            </a:r>
          </a:p>
        </p:txBody>
      </p:sp>
    </p:spTree>
    <p:extLst>
      <p:ext uri="{BB962C8B-B14F-4D97-AF65-F5344CB8AC3E}">
        <p14:creationId xmlns:p14="http://schemas.microsoft.com/office/powerpoint/2010/main" val="421578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Logiciels de service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Les logiciels de services sont regroupés en catégories :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Navigateurs Internet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Sécurité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Outils de développement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Messagerie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Partage de fichiers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Utilitaires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Media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Exécution (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runtimes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Sauvegarde en ligne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Traitement d’image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Compression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Documents</a:t>
            </a:r>
          </a:p>
          <a:p>
            <a:pPr lvl="1"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423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Documents – OpenOffice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OpenOffice.org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un projet né le 13 octobre 2000 à l'initiative de Sun Microsystems en vue de produire une suite bureautique libre et gratuite.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Fonctionne sur plusieurs plates-formes dont Windows, de nombreux Unix, Linux, Solaris, ou Apple Mac OS X.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 but énoncé est d'offrir une alternative à la suite bureautique propriétaire Microsoft Office à laquelle OpenOffice prendra une part de marché significative</a:t>
            </a:r>
          </a:p>
        </p:txBody>
      </p:sp>
    </p:spTree>
    <p:extLst>
      <p:ext uri="{BB962C8B-B14F-4D97-AF65-F5344CB8AC3E}">
        <p14:creationId xmlns:p14="http://schemas.microsoft.com/office/powerpoint/2010/main" val="40560842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Documents – OpenOffice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725B6-B2E5-2A41-BC0A-11EE1254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9437"/>
            <a:ext cx="5093175" cy="3362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2858A9-421F-B244-B14D-71014FAF8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26" y="1839437"/>
            <a:ext cx="5379974" cy="33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57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Documents – OpenOffice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3A63BA-C75F-964A-B013-D9B704E0F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48" y="1281113"/>
            <a:ext cx="7139504" cy="480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82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Documents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LibreOffice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LibreOffice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(parfois abrégé en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LibO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ou LO) est une suite bureautique libre et gratuite, dérivée du projet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OpenOffice.org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, créée et gérée par </a:t>
            </a:r>
            <a:r>
              <a:rPr lang="fr-CA" altLang="en-US" i="1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The Document </a:t>
            </a:r>
            <a:r>
              <a:rPr lang="fr-CA" altLang="en-US" i="1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Foundation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LibreOffice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notamment soutenu par la </a:t>
            </a:r>
            <a:r>
              <a:rPr lang="fr-CA" altLang="en-US" i="1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Fondation pour le logiciel libre 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et rassemble autour du projet une grande partie de l'ancienne « communauté d'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OpenOffice.org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C’est le logiciel remplaçant de OpenOffice qui se fait vieux.</a:t>
            </a: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FC70C-6FCC-0E49-9110-205DE017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80" y="5293360"/>
            <a:ext cx="3738320" cy="8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483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Documents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LibreOffice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CF418-F357-B444-8D69-5DB968C51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01" y="1411288"/>
            <a:ext cx="7441197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143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Documents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LibreOffice</a:t>
            </a:r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- Git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28923-DB42-984F-8E9A-2AB213F49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8403"/>
            <a:ext cx="12192000" cy="27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13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Documents – </a:t>
            </a:r>
            <a:r>
              <a:rPr lang="fr-CA" altLang="en-US" sz="4400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PDFCreator</a:t>
            </a:r>
            <a:endParaRPr lang="en-US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PDFCreator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est un logiciel libre allemand permettant de convertir des fichiers imprimables en fichiers PDF.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Remplace dans certaines mesures l’imprimante.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La conversion se fait par l'intermédiaire de l’imprimante virtuelle </a:t>
            </a:r>
            <a:r>
              <a:rPr lang="fr-CA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PDFCreator</a:t>
            </a:r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Les résultats obtenus, sont des documents au format PDF qui sont fidèles à l’original</a:t>
            </a:r>
          </a:p>
          <a:p>
            <a:pPr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Fonctionne uniquement sous Windows.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0E78E8-5ABF-C74D-B14B-C6EAE0D93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05" y="4594543"/>
            <a:ext cx="1460695" cy="15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5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74786D-A5D9-42A7-95A4-0BEDFD25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wrap="square" anchor="b">
            <a:normAutofit/>
          </a:bodyPr>
          <a:lstStyle/>
          <a:p>
            <a:r>
              <a:rPr lang="fr-CA" dirty="0" err="1"/>
              <a:t>Ninite</a:t>
            </a:r>
            <a:endParaRPr lang="fr-CA" dirty="0"/>
          </a:p>
        </p:txBody>
      </p:sp>
      <p:pic>
        <p:nvPicPr>
          <p:cNvPr id="10" name="Espace réservé du contenu 9" descr="Une image contenant capture d’écran, intérieur, ordinateur, moniteur&#10;&#10;Description générée automatiquement">
            <a:extLst>
              <a:ext uri="{FF2B5EF4-FFF2-40B4-BE49-F238E27FC236}">
                <a16:creationId xmlns:a16="http://schemas.microsoft.com/office/drawing/2014/main" id="{73C543DB-8CC9-46B6-8B75-EB687B36A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688306"/>
            <a:ext cx="6172200" cy="3471862"/>
          </a:xfrm>
          <a:noFill/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2C8AC5-E36E-4673-9186-C7381ABCB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wrap="square" anchor="t">
            <a:normAutofit/>
          </a:bodyPr>
          <a:lstStyle/>
          <a:p>
            <a:r>
              <a:rPr lang="fr-CA" dirty="0" err="1">
                <a:hlinkClick r:id="rId3"/>
              </a:rPr>
              <a:t>Ninite</a:t>
            </a:r>
            <a:r>
              <a:rPr lang="fr-CA" dirty="0"/>
              <a:t> n’est pas logiciel, mais un site qui facilite l’installation des logiciels en offrant le téléchargement des installateurs à un seul endroit</a:t>
            </a:r>
          </a:p>
          <a:p>
            <a:r>
              <a:rPr lang="fr-CA" dirty="0"/>
              <a:t>Il suffit de sélectionner les logiciels désirés et le site fera un paquet avec tous les installateurs intégrés</a:t>
            </a:r>
          </a:p>
          <a:p>
            <a:r>
              <a:rPr lang="fr-CA" dirty="0"/>
              <a:t>Il est donc intéressant à connaître lorsque l’on configure une nouvelle machine</a:t>
            </a:r>
          </a:p>
        </p:txBody>
      </p:sp>
    </p:spTree>
    <p:extLst>
      <p:ext uri="{BB962C8B-B14F-4D97-AF65-F5344CB8AC3E}">
        <p14:creationId xmlns:p14="http://schemas.microsoft.com/office/powerpoint/2010/main" val="3923834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5720EF-77AB-BB46-8A60-8F35C1BCB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Évaluation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BC7CC6-51FF-DF4C-8013-A45510C4B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3020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Évaluation des besoins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Lorsqu’on achète un produit (voiture, électroménager, vêtements…) on s’attend à ce qu’il possède un certain nombre de qualités</a:t>
            </a:r>
          </a:p>
          <a:p>
            <a:pPr lvl="1"/>
            <a:r>
              <a:rPr lang="fr-CA" dirty="0"/>
              <a:t>Fiabilité</a:t>
            </a:r>
          </a:p>
          <a:p>
            <a:pPr lvl="1"/>
            <a:r>
              <a:rPr lang="fr-CA" dirty="0"/>
              <a:t>Efficacité</a:t>
            </a:r>
          </a:p>
          <a:p>
            <a:pPr lvl="1"/>
            <a:r>
              <a:rPr lang="fr-CA" dirty="0"/>
              <a:t>Durabilité</a:t>
            </a:r>
          </a:p>
          <a:p>
            <a:pPr lvl="1"/>
            <a:r>
              <a:rPr lang="fr-CA" dirty="0"/>
              <a:t>…</a:t>
            </a:r>
          </a:p>
          <a:p>
            <a:r>
              <a:rPr lang="fr-CA" dirty="0"/>
              <a:t>Il en va de même pour un logiciel...</a:t>
            </a:r>
          </a:p>
          <a:p>
            <a:endParaRPr lang="fr-CA" dirty="0">
              <a:latin typeface="Candara" panose="020E0502030303020204" pitchFamily="34" charset="0"/>
            </a:endParaRPr>
          </a:p>
          <a:p>
            <a:endParaRPr lang="fr-CA" dirty="0"/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6465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Installation de </a:t>
            </a:r>
            <a:r>
              <a:rPr lang="en-US" altLang="en-US" dirty="0" err="1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logiciels</a:t>
            </a:r>
            <a:r>
              <a:rPr lang="en-US" altLang="en-US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 – Windows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Fichier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exécutable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(.exe) </a:t>
            </a:r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ou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Microsoft Installer (.</a:t>
            </a:r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msi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).</a:t>
            </a:r>
          </a:p>
          <a:p>
            <a:pPr eaLnBrk="1" hangingPunct="1"/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Fichier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compressé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(.zip) </a:t>
            </a:r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à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décompresser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.</a:t>
            </a:r>
          </a:p>
          <a:p>
            <a:pPr eaLnBrk="1" hangingPunct="1"/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Windows Store (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  <a:hlinkClick r:id="rId2"/>
              </a:rPr>
              <a:t>https://www.microsoft.com/fr-ca/store/appsvnext/windows</a:t>
            </a:r>
            <a:r>
              <a:rPr lang="en-US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).</a:t>
            </a:r>
          </a:p>
          <a:p>
            <a:pPr lvl="1"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en-US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4" name="Shape 127" descr="Image result for windows installer">
            <a:extLst>
              <a:ext uri="{FF2B5EF4-FFF2-40B4-BE49-F238E27FC236}">
                <a16:creationId xmlns:a16="http://schemas.microsoft.com/office/drawing/2014/main" id="{A006C41B-7EAF-724B-ADEC-A18516601B85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0" y="3264064"/>
            <a:ext cx="3543321" cy="278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28" descr="Image result for windows installer">
            <a:extLst>
              <a:ext uri="{FF2B5EF4-FFF2-40B4-BE49-F238E27FC236}">
                <a16:creationId xmlns:a16="http://schemas.microsoft.com/office/drawing/2014/main" id="{8E6B9FF4-0CE4-A84F-80FE-90F5D5DF7853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21" y="3304385"/>
            <a:ext cx="3666792" cy="27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29" descr="Image result for java windows installer">
            <a:extLst>
              <a:ext uri="{FF2B5EF4-FFF2-40B4-BE49-F238E27FC236}">
                <a16:creationId xmlns:a16="http://schemas.microsoft.com/office/drawing/2014/main" id="{2B198927-ACE5-CA48-8C51-4E5BB8073A63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92" y="3289814"/>
            <a:ext cx="3695308" cy="28147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32">
            <a:extLst>
              <a:ext uri="{FF2B5EF4-FFF2-40B4-BE49-F238E27FC236}">
                <a16:creationId xmlns:a16="http://schemas.microsoft.com/office/drawing/2014/main" id="{C73A65B6-8BC5-C449-9E32-3F7BEB89DAFC}"/>
              </a:ext>
            </a:extLst>
          </p:cNvPr>
          <p:cNvSpPr/>
          <p:nvPr/>
        </p:nvSpPr>
        <p:spPr>
          <a:xfrm>
            <a:off x="8107762" y="5086926"/>
            <a:ext cx="3017072" cy="34929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133">
            <a:extLst>
              <a:ext uri="{FF2B5EF4-FFF2-40B4-BE49-F238E27FC236}">
                <a16:creationId xmlns:a16="http://schemas.microsoft.com/office/drawing/2014/main" id="{15DCB848-B293-BC45-93FE-CE5A242ECD5E}"/>
              </a:ext>
            </a:extLst>
          </p:cNvPr>
          <p:cNvSpPr/>
          <p:nvPr/>
        </p:nvSpPr>
        <p:spPr>
          <a:xfrm>
            <a:off x="8107762" y="2986267"/>
            <a:ext cx="500184" cy="21006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4798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 sz="4400" dirty="0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Qualité logicielle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La qualité d’un produit logiciel dépend du point de vue de l’utilisateur</a:t>
            </a:r>
            <a:endParaRPr lang="fr-CA" dirty="0">
              <a:latin typeface="Candara" panose="020E0502030303020204" pitchFamily="34" charset="0"/>
            </a:endParaRPr>
          </a:p>
          <a:p>
            <a:endParaRPr lang="fr-CA" dirty="0"/>
          </a:p>
          <a:p>
            <a:pPr lvl="1"/>
            <a:endParaRPr lang="fr-CA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48DE8E1-4F83-B044-B983-0838B00F2CF4}"/>
              </a:ext>
            </a:extLst>
          </p:cNvPr>
          <p:cNvSpPr txBox="1">
            <a:spLocks/>
          </p:cNvSpPr>
          <p:nvPr/>
        </p:nvSpPr>
        <p:spPr bwMode="auto">
          <a:xfrm>
            <a:off x="1418969" y="1675458"/>
            <a:ext cx="8678760" cy="410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defRPr>
            </a:lvl3pPr>
            <a:lvl4pPr marL="0" indent="0" algn="l" rtl="0" eaLnBrk="0" fontAlgn="base" hangingPunct="0">
              <a:spcBef>
                <a:spcPts val="1800"/>
              </a:spcBef>
              <a:spcAft>
                <a:spcPct val="0"/>
              </a:spcAft>
              <a:buSzPct val="225000"/>
              <a:buBlip>
                <a:blip r:embed="rId3"/>
              </a:buBlip>
              <a:tabLst>
                <a:tab pos="72000" algn="l"/>
              </a:tabLst>
              <a:defRPr sz="2000" kern="120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defRPr>
            </a:lvl4pPr>
            <a:lvl5pPr marL="0" indent="0" algn="l" rtl="0" eaLnBrk="0" fontAlgn="base" hangingPunct="0">
              <a:spcBef>
                <a:spcPts val="2400"/>
              </a:spcBef>
              <a:spcAft>
                <a:spcPct val="0"/>
              </a:spcAft>
              <a:buSzPct val="250000"/>
              <a:buFontTx/>
              <a:buBlip>
                <a:blip r:embed="rId4"/>
              </a:buBlip>
              <a:tabLst>
                <a:tab pos="72000" algn="l"/>
              </a:tabLst>
              <a:defRPr sz="2000" kern="1200" spc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2000" dirty="0"/>
          </a:p>
          <a:p>
            <a:pPr lvl="1"/>
            <a:r>
              <a:rPr lang="fr-CA" sz="1800" dirty="0"/>
              <a:t>Utilisateur final:</a:t>
            </a:r>
          </a:p>
          <a:p>
            <a:pPr lvl="2"/>
            <a:r>
              <a:rPr lang="fr-CA" sz="1600" dirty="0"/>
              <a:t>Expérience directe</a:t>
            </a:r>
          </a:p>
          <a:p>
            <a:pPr lvl="2"/>
            <a:r>
              <a:rPr lang="fr-CA" sz="1600" dirty="0"/>
              <a:t>Stabilité</a:t>
            </a:r>
          </a:p>
          <a:p>
            <a:pPr lvl="2"/>
            <a:r>
              <a:rPr lang="fr-CA" sz="1600" dirty="0"/>
              <a:t>Performance</a:t>
            </a:r>
          </a:p>
          <a:p>
            <a:pPr lvl="2"/>
            <a:endParaRPr lang="fr-CA" sz="1600" dirty="0"/>
          </a:p>
          <a:p>
            <a:pPr lvl="1"/>
            <a:r>
              <a:rPr lang="fr-CA" sz="1800" dirty="0"/>
              <a:t>Développeur:</a:t>
            </a:r>
          </a:p>
          <a:p>
            <a:pPr lvl="2"/>
            <a:r>
              <a:rPr lang="fr-CA" sz="1600" dirty="0"/>
              <a:t>Rapidité de développement</a:t>
            </a:r>
          </a:p>
          <a:p>
            <a:pPr lvl="2"/>
            <a:r>
              <a:rPr lang="fr-CA" sz="1600" dirty="0"/>
              <a:t>Pertinence de conception</a:t>
            </a:r>
          </a:p>
          <a:p>
            <a:pPr lvl="2"/>
            <a:r>
              <a:rPr lang="fr-CA" sz="1600" dirty="0"/>
              <a:t>Facilité de maintenance</a:t>
            </a:r>
          </a:p>
          <a:p>
            <a:pPr lvl="2"/>
            <a:r>
              <a:rPr lang="fr-CA" sz="1600" dirty="0"/>
              <a:t>Testabilité</a:t>
            </a:r>
          </a:p>
          <a:p>
            <a:pPr lvl="2"/>
            <a:r>
              <a:rPr lang="fr-CA" sz="1600" dirty="0"/>
              <a:t>Compréhensibilité du code source</a:t>
            </a:r>
          </a:p>
          <a:p>
            <a:pPr lvl="2"/>
            <a:endParaRPr lang="fr-CA" sz="1600" dirty="0"/>
          </a:p>
          <a:p>
            <a:pPr lvl="2"/>
            <a:endParaRPr lang="fr-CA" sz="1600" dirty="0"/>
          </a:p>
          <a:p>
            <a:pPr lvl="2"/>
            <a:endParaRPr lang="fr-CA" sz="1600" dirty="0"/>
          </a:p>
          <a:p>
            <a:pPr lvl="2"/>
            <a:endParaRPr lang="fr-CA" sz="1600" dirty="0"/>
          </a:p>
          <a:p>
            <a:pPr marL="914400" lvl="2" indent="0">
              <a:buNone/>
            </a:pPr>
            <a:endParaRPr lang="fr-CA" sz="1600" dirty="0"/>
          </a:p>
          <a:p>
            <a:pPr lvl="1"/>
            <a:r>
              <a:rPr lang="fr-CA" sz="1800" dirty="0"/>
              <a:t>Exploitant:</a:t>
            </a:r>
          </a:p>
          <a:p>
            <a:pPr lvl="2"/>
            <a:r>
              <a:rPr lang="fr-CA" sz="1600" dirty="0"/>
              <a:t>Facilité d’installation et de mise à jour</a:t>
            </a:r>
          </a:p>
          <a:p>
            <a:pPr lvl="2"/>
            <a:r>
              <a:rPr lang="fr-CA" sz="1600" dirty="0"/>
              <a:t>Simplicité du diagnostique et de la supervision</a:t>
            </a:r>
          </a:p>
          <a:p>
            <a:pPr lvl="2"/>
            <a:endParaRPr lang="fr-CA" sz="1600" dirty="0"/>
          </a:p>
          <a:p>
            <a:pPr lvl="1"/>
            <a:r>
              <a:rPr lang="fr-CA" sz="1800" dirty="0"/>
              <a:t>Architecte:</a:t>
            </a:r>
          </a:p>
          <a:p>
            <a:pPr lvl="2"/>
            <a:r>
              <a:rPr lang="fr-CA" sz="1600" dirty="0"/>
              <a:t>Interopérabilité</a:t>
            </a:r>
          </a:p>
          <a:p>
            <a:pPr lvl="2"/>
            <a:r>
              <a:rPr lang="fr-CA" sz="1600" dirty="0"/>
              <a:t>Portabilité</a:t>
            </a:r>
          </a:p>
          <a:p>
            <a:pPr lvl="2"/>
            <a:r>
              <a:rPr lang="fr-CA" sz="1600" dirty="0"/>
              <a:t>Intégration harmonieuse</a:t>
            </a:r>
          </a:p>
          <a:p>
            <a:pPr lvl="2"/>
            <a:endParaRPr lang="fr-CA" sz="1600" dirty="0"/>
          </a:p>
          <a:p>
            <a:pPr lvl="1"/>
            <a:r>
              <a:rPr lang="fr-CA" sz="1800" dirty="0"/>
              <a:t>Directeur services informatiques</a:t>
            </a:r>
          </a:p>
          <a:p>
            <a:pPr lvl="2"/>
            <a:r>
              <a:rPr lang="fr-CA" sz="1600" dirty="0"/>
              <a:t>Coûts de développement</a:t>
            </a:r>
          </a:p>
          <a:p>
            <a:pPr lvl="2"/>
            <a:r>
              <a:rPr lang="fr-CA" sz="1600" dirty="0"/>
              <a:t>Coûts de maintenance</a:t>
            </a:r>
          </a:p>
          <a:p>
            <a:pPr lvl="2"/>
            <a:r>
              <a:rPr lang="fr-CA" sz="1600" dirty="0"/>
              <a:t>Évolution</a:t>
            </a:r>
          </a:p>
        </p:txBody>
      </p:sp>
    </p:spTree>
    <p:extLst>
      <p:ext uri="{BB962C8B-B14F-4D97-AF65-F5344CB8AC3E}">
        <p14:creationId xmlns:p14="http://schemas.microsoft.com/office/powerpoint/2010/main" val="2886226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sz="4400" dirty="0"/>
              <a:t>Adéquation aux besoins</a:t>
            </a:r>
            <a:endParaRPr lang="fr-CA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fr-CA" dirty="0"/>
              <a:t>On rencontre trop souvent:</a:t>
            </a:r>
          </a:p>
          <a:p>
            <a:pPr marL="914400" lvl="1" indent="-514350"/>
            <a:r>
              <a:rPr lang="fr-CA" dirty="0"/>
              <a:t>Logiciels qui fonctionnent mal</a:t>
            </a:r>
          </a:p>
          <a:p>
            <a:pPr marL="914400" lvl="1" indent="-514350"/>
            <a:r>
              <a:rPr lang="fr-CA" dirty="0"/>
              <a:t>Logiciels obsolètes</a:t>
            </a:r>
          </a:p>
          <a:p>
            <a:pPr marL="914400" lvl="1" indent="-514350"/>
            <a:r>
              <a:rPr lang="fr-CA" dirty="0"/>
              <a:t>Logiciels inutilisés (ne répondent pas vraiment aux besoins)</a:t>
            </a:r>
          </a:p>
          <a:p>
            <a:pPr marL="914400" lvl="1" indent="-514350"/>
            <a:r>
              <a:rPr lang="fr-CA" dirty="0"/>
              <a:t>Logiciels qui ne s’intègrent pas correctement parmi les logiciels déjà présents</a:t>
            </a:r>
          </a:p>
          <a:p>
            <a:r>
              <a:rPr lang="fr-CA" dirty="0"/>
              <a:t>Le choix devrait se faire idéalement APRÈS avoir été </a:t>
            </a:r>
            <a:r>
              <a:rPr lang="fr-CA" dirty="0">
                <a:solidFill>
                  <a:schemeClr val="accent5">
                    <a:lumMod val="75000"/>
                  </a:schemeClr>
                </a:solidFill>
              </a:rPr>
              <a:t>testé</a:t>
            </a:r>
            <a:r>
              <a:rPr lang="fr-CA" dirty="0"/>
              <a:t> par les utilisateurs concernés</a:t>
            </a:r>
          </a:p>
          <a:p>
            <a:pPr marL="914400" lvl="1" indent="-514350"/>
            <a:r>
              <a:rPr lang="fr-CA" dirty="0"/>
              <a:t>Versions d’évaluation indispensables</a:t>
            </a:r>
          </a:p>
          <a:p>
            <a:pPr marL="914400" lvl="1" indent="-514350"/>
            <a:r>
              <a:rPr lang="fr-CA" dirty="0"/>
              <a:t>Si le logiciel paraît trop compliqué, il ne répond probablement pas aux besoins</a:t>
            </a:r>
          </a:p>
          <a:p>
            <a:r>
              <a:rPr lang="fr-CA" dirty="0"/>
              <a:t>Vérifier les options de support utilisateurs et le service offert par l’entreprise</a:t>
            </a:r>
          </a:p>
          <a:p>
            <a:pPr marL="457200" indent="-514350"/>
            <a:endParaRPr lang="fr-CA" dirty="0"/>
          </a:p>
          <a:p>
            <a:endParaRPr lang="fr-CA" dirty="0">
              <a:latin typeface="Candara" panose="020E0502030303020204" pitchFamily="34" charset="0"/>
            </a:endParaRPr>
          </a:p>
          <a:p>
            <a:endParaRPr lang="fr-CA" dirty="0"/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232983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sz="4400" dirty="0"/>
              <a:t>Caractéristiques de la qualité logicielle</a:t>
            </a:r>
            <a:endParaRPr lang="fr-CA" altLang="en-US" sz="4400" dirty="0">
              <a:latin typeface="Abadi MT Condensed Extra Bold" panose="020B0306030101010103" pitchFamily="34" charset="77"/>
              <a:ea typeface="Abadi MT Condensed Extra Bold" panose="020B0306030101010103" pitchFamily="34" charset="77"/>
              <a:cs typeface="Abadi MT Condensed Extra Bold" panose="020B0306030101010103" pitchFamily="34" charset="77"/>
            </a:endParaRP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CA" sz="1800" b="1" dirty="0">
                <a:solidFill>
                  <a:schemeClr val="accent5">
                    <a:lumMod val="75000"/>
                  </a:schemeClr>
                </a:solidFill>
              </a:rPr>
              <a:t>Capacité fonctionnelle</a:t>
            </a:r>
          </a:p>
          <a:p>
            <a:pPr marL="914400" lvl="1" indent="-514350"/>
            <a:r>
              <a:rPr lang="fr-CA" sz="1600" dirty="0"/>
              <a:t>Répond-il vraiment aux besoins des utilisateurs?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1800" b="1" dirty="0">
                <a:solidFill>
                  <a:schemeClr val="accent5">
                    <a:lumMod val="75000"/>
                  </a:schemeClr>
                </a:solidFill>
              </a:rPr>
              <a:t>Fiabilité</a:t>
            </a:r>
          </a:p>
          <a:p>
            <a:pPr marL="914400" lvl="1" indent="-514350"/>
            <a:r>
              <a:rPr lang="fr-CA" sz="1600" dirty="0"/>
              <a:t>Le logiciel est-il en mesure d’assurer un niveau de qualité de service suffisant pour satisfaire les besoins opérationnels de ses utilisateurs ?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1800" b="1" dirty="0">
                <a:solidFill>
                  <a:schemeClr val="accent5">
                    <a:lumMod val="75000"/>
                  </a:schemeClr>
                </a:solidFill>
              </a:rPr>
              <a:t>Facilité d’utilisation</a:t>
            </a:r>
          </a:p>
          <a:p>
            <a:pPr marL="914400" lvl="1" indent="-514350"/>
            <a:r>
              <a:rPr lang="fr-CA" sz="1600" dirty="0"/>
              <a:t>Le logiciel peut-il être utilisé à moindre effort?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1800" b="1" dirty="0">
                <a:solidFill>
                  <a:schemeClr val="accent5">
                    <a:lumMod val="75000"/>
                  </a:schemeClr>
                </a:solidFill>
              </a:rPr>
              <a:t>Maintenabilité</a:t>
            </a:r>
          </a:p>
          <a:p>
            <a:pPr marL="914400" lvl="1" indent="-514350"/>
            <a:r>
              <a:rPr lang="fr-CA" sz="1600" dirty="0"/>
              <a:t>Est-il facile d’adapter le logiciel à de nouveaux besoins ou à de nouvelles contraintes ?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1800" b="1" dirty="0">
                <a:solidFill>
                  <a:schemeClr val="accent5">
                    <a:lumMod val="75000"/>
                  </a:schemeClr>
                </a:solidFill>
              </a:rPr>
              <a:t>Rendement / </a:t>
            </a:r>
            <a:r>
              <a:rPr lang="fr-CA" sz="1800" b="1" dirty="0" err="1">
                <a:solidFill>
                  <a:schemeClr val="accent5">
                    <a:lumMod val="75000"/>
                  </a:schemeClr>
                </a:solidFill>
              </a:rPr>
              <a:t>Scalabilité</a:t>
            </a:r>
            <a:endParaRPr lang="fr-CA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914400" lvl="1" indent="-514350"/>
            <a:r>
              <a:rPr lang="fr-CA" sz="1600" dirty="0"/>
              <a:t>Les ressources matérielles nécessaires à l’exécution du logiciel sont-elles en rapport avec sa rentabilité ?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1800" b="1" dirty="0">
                <a:solidFill>
                  <a:schemeClr val="accent5">
                    <a:lumMod val="75000"/>
                  </a:schemeClr>
                </a:solidFill>
              </a:rPr>
              <a:t>Portabilité</a:t>
            </a:r>
          </a:p>
          <a:p>
            <a:pPr marL="914400" lvl="1" indent="-514350"/>
            <a:r>
              <a:rPr lang="fr-CA" sz="1600" dirty="0"/>
              <a:t>Le logiciel peut-il être transféré facilement d’une plate-forme ou d’un environnement à un autre ?</a:t>
            </a:r>
          </a:p>
          <a:p>
            <a:endParaRPr lang="fr-CA" sz="1800" dirty="0">
              <a:latin typeface="Candara" panose="020E0502030303020204" pitchFamily="34" charset="0"/>
            </a:endParaRPr>
          </a:p>
          <a:p>
            <a:endParaRPr lang="fr-CA" sz="1800" dirty="0"/>
          </a:p>
          <a:p>
            <a:pPr lvl="1"/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601020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F43146-6D00-4144-BC27-ADE07A52E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Atelier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65699F-E458-5348-978F-4F344DA78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Analyse et installation des logiciels de service</a:t>
            </a:r>
          </a:p>
          <a:p>
            <a:r>
              <a:rPr lang="fr-CA" dirty="0"/>
              <a:t>Déjà fait dans votre TP sur la machine virtuelle </a:t>
            </a:r>
            <a:r>
              <a:rPr lang="fr-CA" dirty="0">
                <a:sym typeface="Wingdings" panose="05000000000000000000" pitchFamily="2" charset="2"/>
              </a:rPr>
              <a:t>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6989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C8FAFB46-EDDA-A14A-9D9C-6363812E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en-US">
                <a:latin typeface="Abadi MT Condensed Extra Bold" panose="020B0306030101010103" pitchFamily="34" charset="77"/>
                <a:ea typeface="Abadi MT Condensed Extra Bold" panose="020B0306030101010103" pitchFamily="34" charset="77"/>
                <a:cs typeface="Abadi MT Condensed Extra Bold" panose="020B0306030101010103" pitchFamily="34" charset="77"/>
              </a:rPr>
              <a:t>Désinstallation de logiciels – Windows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83C904F5-9EB1-B340-BFD5-82694CB93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Clic-droit sur le bouton démarrer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Panneau de configuration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Programmes</a:t>
            </a:r>
          </a:p>
          <a:p>
            <a:pPr lvl="1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Choisir le programme et cliquer sur désinstaller</a:t>
            </a:r>
          </a:p>
          <a:p>
            <a:pPr lvl="2" eaLnBrk="1" hangingPunct="1"/>
            <a:r>
              <a:rPr lang="fr-CA" altLang="en-US" dirty="0"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rPr>
              <a:t>Prendre note que l’on ne peut désinstaller qu’un seul logiciel à la fois.</a:t>
            </a:r>
          </a:p>
          <a:p>
            <a:pPr lvl="1"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  <a:p>
            <a:pPr eaLnBrk="1" hangingPunct="1"/>
            <a:endParaRPr lang="fr-CA" altLang="en-US" dirty="0">
              <a:latin typeface="Candara" panose="020E0502030303020204" pitchFamily="34" charset="0"/>
              <a:ea typeface="Candara" panose="020E0502030303020204" pitchFamily="34" charset="0"/>
              <a:cs typeface="Candara" panose="020E0502030303020204" pitchFamily="34" charset="0"/>
            </a:endParaRPr>
          </a:p>
        </p:txBody>
      </p:sp>
      <p:pic>
        <p:nvPicPr>
          <p:cNvPr id="4" name="Shape 127">
            <a:extLst>
              <a:ext uri="{FF2B5EF4-FFF2-40B4-BE49-F238E27FC236}">
                <a16:creationId xmlns:a16="http://schemas.microsoft.com/office/drawing/2014/main" id="{A006C41B-7EAF-724B-ADEC-A18516601B85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0" y="3329552"/>
            <a:ext cx="3543321" cy="265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28">
            <a:extLst>
              <a:ext uri="{FF2B5EF4-FFF2-40B4-BE49-F238E27FC236}">
                <a16:creationId xmlns:a16="http://schemas.microsoft.com/office/drawing/2014/main" id="{8E6B9FF4-0CE4-A84F-80FE-90F5D5DF7853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21" y="3323615"/>
            <a:ext cx="3666792" cy="2747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29">
            <a:extLst>
              <a:ext uri="{FF2B5EF4-FFF2-40B4-BE49-F238E27FC236}">
                <a16:creationId xmlns:a16="http://schemas.microsoft.com/office/drawing/2014/main" id="{2B198927-ACE5-CA48-8C51-4E5BB8073A63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92" y="3312933"/>
            <a:ext cx="3695308" cy="276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155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63E8F3FB-BF31-6942-B76C-13DF4FB55D06}" vid="{E93715EF-8722-8346-BA83-EE0AD14CFBD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63E8F3FB-BF31-6942-B76C-13DF4FB55D06}" vid="{47AEB2B0-A4CD-E342-A46D-C94C92B7DC3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3434</Words>
  <Application>Microsoft Office PowerPoint</Application>
  <PresentationFormat>Grand écran</PresentationFormat>
  <Paragraphs>377</Paragraphs>
  <Slides>83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83</vt:i4>
      </vt:variant>
    </vt:vector>
  </HeadingPairs>
  <TitlesOfParts>
    <vt:vector size="91" baseType="lpstr">
      <vt:lpstr>Abadi MT Condensed Extra Bold</vt:lpstr>
      <vt:lpstr>Abadi MT Condensed Light</vt:lpstr>
      <vt:lpstr>Arial</vt:lpstr>
      <vt:lpstr>Calibri</vt:lpstr>
      <vt:lpstr>Candara</vt:lpstr>
      <vt:lpstr>Trebuchet MS</vt:lpstr>
      <vt:lpstr>Office Theme</vt:lpstr>
      <vt:lpstr>Custom Design</vt:lpstr>
      <vt:lpstr>Présentation PowerPoint</vt:lpstr>
      <vt:lpstr>Plan du cours</vt:lpstr>
      <vt:lpstr>Installation d’un poste de travail</vt:lpstr>
      <vt:lpstr>Installation d’un poste de travail</vt:lpstr>
      <vt:lpstr>Installation d’un poste de travail</vt:lpstr>
      <vt:lpstr>Installation d’un poste de travail</vt:lpstr>
      <vt:lpstr>Logiciels de service</vt:lpstr>
      <vt:lpstr>Installation de logiciels – Windows</vt:lpstr>
      <vt:lpstr>Désinstallation de logiciels – Windows</vt:lpstr>
      <vt:lpstr>Navigateurs</vt:lpstr>
      <vt:lpstr>Sécurité</vt:lpstr>
      <vt:lpstr>Sécurité - Avast</vt:lpstr>
      <vt:lpstr>Sécurité - Avast</vt:lpstr>
      <vt:lpstr>Sécurité - Avast</vt:lpstr>
      <vt:lpstr>Sécurité - AVG</vt:lpstr>
      <vt:lpstr>Sécurité - AVG</vt:lpstr>
      <vt:lpstr>Sécurité - AVG</vt:lpstr>
      <vt:lpstr>Outils de développements</vt:lpstr>
      <vt:lpstr>Outils de développement - Filezilla</vt:lpstr>
      <vt:lpstr>Outils de développement - Filezilla</vt:lpstr>
      <vt:lpstr>Outils de développement – Notepad++</vt:lpstr>
      <vt:lpstr>Outils de développement – Notepad++</vt:lpstr>
      <vt:lpstr>Outils de développement – JDK (java)</vt:lpstr>
      <vt:lpstr>Outils de développement – Eclipse</vt:lpstr>
      <vt:lpstr>Outils de développement – Eclipse</vt:lpstr>
      <vt:lpstr>Outils de développement – Python</vt:lpstr>
      <vt:lpstr>Outils de développement – Python</vt:lpstr>
      <vt:lpstr>Outils de développement – Visual Studio Code</vt:lpstr>
      <vt:lpstr>Outils de développement – Visual Studio Code</vt:lpstr>
      <vt:lpstr>Messagerie</vt:lpstr>
      <vt:lpstr>Messagerie – Skype</vt:lpstr>
      <vt:lpstr>Messagerie – Skype</vt:lpstr>
      <vt:lpstr>Messagerie – Discord</vt:lpstr>
      <vt:lpstr>Messagerie – Discord</vt:lpstr>
      <vt:lpstr>Utilitaires</vt:lpstr>
      <vt:lpstr>Utilitaires – TeamViewer</vt:lpstr>
      <vt:lpstr>Utilitaires – TeamViewer</vt:lpstr>
      <vt:lpstr>Utilitaires – TightVNC</vt:lpstr>
      <vt:lpstr>Utilitaires – RealVNC</vt:lpstr>
      <vt:lpstr>Utilitaires – WinDirStat</vt:lpstr>
      <vt:lpstr>Utilitaires – WinDirStat</vt:lpstr>
      <vt:lpstr>Media</vt:lpstr>
      <vt:lpstr>Media – VLC</vt:lpstr>
      <vt:lpstr>Media – VLC</vt:lpstr>
      <vt:lpstr>Media – Audacity</vt:lpstr>
      <vt:lpstr>Media – Audacity</vt:lpstr>
      <vt:lpstr>Media – Audacity</vt:lpstr>
      <vt:lpstr>Exécution</vt:lpstr>
      <vt:lpstr>Runtimes – Java (JRE)</vt:lpstr>
      <vt:lpstr>Runtimes – .Net</vt:lpstr>
      <vt:lpstr>Stockage en ligne</vt:lpstr>
      <vt:lpstr>Stockage – Google Backup and Sync</vt:lpstr>
      <vt:lpstr>Stockage – Google Backup and Sync</vt:lpstr>
      <vt:lpstr>Stockage – Dropbox</vt:lpstr>
      <vt:lpstr>Stockage – OneDrive Office 365</vt:lpstr>
      <vt:lpstr>Stockage en ligne résumé</vt:lpstr>
      <vt:lpstr>Traitement d’image</vt:lpstr>
      <vt:lpstr>Traitement d’image – Blender</vt:lpstr>
      <vt:lpstr>Traitement d’image – Blender</vt:lpstr>
      <vt:lpstr>Traitement d’image – Blender</vt:lpstr>
      <vt:lpstr>Traitement d’image – Paint.NET</vt:lpstr>
      <vt:lpstr>Traitement d’image – Paint.NET</vt:lpstr>
      <vt:lpstr>Traitement d’image – Inkscape</vt:lpstr>
      <vt:lpstr>Compression</vt:lpstr>
      <vt:lpstr>Compression – 7-Zip</vt:lpstr>
      <vt:lpstr>Compression – 7-Zip</vt:lpstr>
      <vt:lpstr>Compression – WinRAR</vt:lpstr>
      <vt:lpstr>Compression – WinRAR</vt:lpstr>
      <vt:lpstr>Documents</vt:lpstr>
      <vt:lpstr>Documents – OpenOffice</vt:lpstr>
      <vt:lpstr>Documents – OpenOffice</vt:lpstr>
      <vt:lpstr>Documents – OpenOffice</vt:lpstr>
      <vt:lpstr>Documents – LibreOffice</vt:lpstr>
      <vt:lpstr>Documents – LibreOffice</vt:lpstr>
      <vt:lpstr>Documents – LibreOffice - Git</vt:lpstr>
      <vt:lpstr>Documents – PDFCreator</vt:lpstr>
      <vt:lpstr>Ninite</vt:lpstr>
      <vt:lpstr>Évaluation</vt:lpstr>
      <vt:lpstr>Évaluation des besoins</vt:lpstr>
      <vt:lpstr>Qualité logicielle</vt:lpstr>
      <vt:lpstr>Adéquation aux besoins</vt:lpstr>
      <vt:lpstr>Caractéristiques de la qualité logicielle</vt:lpstr>
      <vt:lpstr>Atelier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Bourré</dc:creator>
  <cp:lastModifiedBy>Nicolas Bourré</cp:lastModifiedBy>
  <cp:revision>1</cp:revision>
  <dcterms:created xsi:type="dcterms:W3CDTF">2020-04-09T14:04:45Z</dcterms:created>
  <dcterms:modified xsi:type="dcterms:W3CDTF">2020-04-09T15:11:57Z</dcterms:modified>
</cp:coreProperties>
</file>