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sldIdLst>
    <p:sldId id="322" r:id="rId5"/>
    <p:sldId id="340" r:id="rId6"/>
    <p:sldId id="343" r:id="rId7"/>
    <p:sldId id="346" r:id="rId8"/>
    <p:sldId id="347" r:id="rId9"/>
    <p:sldId id="348" r:id="rId10"/>
    <p:sldId id="351" r:id="rId11"/>
    <p:sldId id="338" r:id="rId12"/>
    <p:sldId id="342" r:id="rId13"/>
    <p:sldId id="341" r:id="rId14"/>
    <p:sldId id="345" r:id="rId15"/>
    <p:sldId id="339" r:id="rId16"/>
    <p:sldId id="352" r:id="rId17"/>
    <p:sldId id="356" r:id="rId18"/>
    <p:sldId id="350" r:id="rId19"/>
    <p:sldId id="361" r:id="rId20"/>
    <p:sldId id="353" r:id="rId21"/>
    <p:sldId id="355" r:id="rId22"/>
    <p:sldId id="357" r:id="rId23"/>
    <p:sldId id="358" r:id="rId24"/>
    <p:sldId id="359" r:id="rId25"/>
    <p:sldId id="360" r:id="rId26"/>
    <p:sldId id="354" r:id="rId27"/>
    <p:sldId id="34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93F89A-0A42-488D-A6E7-EE33271A0E40}" v="88" dt="2020-04-13T23:32:30.5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6263" autoAdjust="0"/>
  </p:normalViewPr>
  <p:slideViewPr>
    <p:cSldViewPr snapToGrid="0">
      <p:cViewPr varScale="1">
        <p:scale>
          <a:sx n="87" d="100"/>
          <a:sy n="87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ourré" userId="3976cfa3-d3e1-428e-81d1-805acb964e52" providerId="ADAL" clId="{4D93F89A-0A42-488D-A6E7-EE33271A0E40}"/>
    <pc:docChg chg="undo custSel mod addSld delSld modSld sldOrd">
      <pc:chgData name="Nicolas Bourré" userId="3976cfa3-d3e1-428e-81d1-805acb964e52" providerId="ADAL" clId="{4D93F89A-0A42-488D-A6E7-EE33271A0E40}" dt="2020-04-13T23:32:32.843" v="8140" actId="20577"/>
      <pc:docMkLst>
        <pc:docMk/>
      </pc:docMkLst>
      <pc:sldChg chg="modSp mod">
        <pc:chgData name="Nicolas Bourré" userId="3976cfa3-d3e1-428e-81d1-805acb964e52" providerId="ADAL" clId="{4D93F89A-0A42-488D-A6E7-EE33271A0E40}" dt="2020-04-03T20:39:17.934" v="2009" actId="20577"/>
        <pc:sldMkLst>
          <pc:docMk/>
          <pc:sldMk cId="3683864631" sldId="322"/>
        </pc:sldMkLst>
        <pc:spChg chg="mod">
          <ac:chgData name="Nicolas Bourré" userId="3976cfa3-d3e1-428e-81d1-805acb964e52" providerId="ADAL" clId="{4D93F89A-0A42-488D-A6E7-EE33271A0E40}" dt="2020-04-03T20:39:17.934" v="2009" actId="20577"/>
          <ac:spMkLst>
            <pc:docMk/>
            <pc:sldMk cId="3683864631" sldId="322"/>
            <ac:spMk id="4" creationId="{41952989-F377-4463-A132-E583A8537597}"/>
          </ac:spMkLst>
        </pc:spChg>
      </pc:sldChg>
      <pc:sldChg chg="modSp mod">
        <pc:chgData name="Nicolas Bourré" userId="3976cfa3-d3e1-428e-81d1-805acb964e52" providerId="ADAL" clId="{4D93F89A-0A42-488D-A6E7-EE33271A0E40}" dt="2020-04-06T17:07:51.841" v="4018" actId="20577"/>
        <pc:sldMkLst>
          <pc:docMk/>
          <pc:sldMk cId="3766228061" sldId="339"/>
        </pc:sldMkLst>
        <pc:spChg chg="mod">
          <ac:chgData name="Nicolas Bourré" userId="3976cfa3-d3e1-428e-81d1-805acb964e52" providerId="ADAL" clId="{4D93F89A-0A42-488D-A6E7-EE33271A0E40}" dt="2020-04-06T17:07:51.841" v="4018" actId="20577"/>
          <ac:spMkLst>
            <pc:docMk/>
            <pc:sldMk cId="3766228061" sldId="339"/>
            <ac:spMk id="3" creationId="{9C01D5DB-9DDB-41CF-9910-CD9C3D0DDFBB}"/>
          </ac:spMkLst>
        </pc:spChg>
      </pc:sldChg>
      <pc:sldChg chg="addSp delSp modSp add mod">
        <pc:chgData name="Nicolas Bourré" userId="3976cfa3-d3e1-428e-81d1-805acb964e52" providerId="ADAL" clId="{4D93F89A-0A42-488D-A6E7-EE33271A0E40}" dt="2020-04-05T22:53:21.522" v="2198" actId="21"/>
        <pc:sldMkLst>
          <pc:docMk/>
          <pc:sldMk cId="3573505002" sldId="340"/>
        </pc:sldMkLst>
        <pc:spChg chg="del">
          <ac:chgData name="Nicolas Bourré" userId="3976cfa3-d3e1-428e-81d1-805acb964e52" providerId="ADAL" clId="{4D93F89A-0A42-488D-A6E7-EE33271A0E40}" dt="2020-03-27T16:27:27.417" v="1"/>
          <ac:spMkLst>
            <pc:docMk/>
            <pc:sldMk cId="3573505002" sldId="340"/>
            <ac:spMk id="2" creationId="{26D95859-7BF5-4281-9878-C13A460C95E5}"/>
          </ac:spMkLst>
        </pc:spChg>
        <pc:spChg chg="del">
          <ac:chgData name="Nicolas Bourré" userId="3976cfa3-d3e1-428e-81d1-805acb964e52" providerId="ADAL" clId="{4D93F89A-0A42-488D-A6E7-EE33271A0E40}" dt="2020-03-27T16:27:27.417" v="1"/>
          <ac:spMkLst>
            <pc:docMk/>
            <pc:sldMk cId="3573505002" sldId="340"/>
            <ac:spMk id="3" creationId="{75D2D641-FC35-4B68-A9D9-ED0E2BDEFB63}"/>
          </ac:spMkLst>
        </pc:spChg>
        <pc:spChg chg="add mod">
          <ac:chgData name="Nicolas Bourré" userId="3976cfa3-d3e1-428e-81d1-805acb964e52" providerId="ADAL" clId="{4D93F89A-0A42-488D-A6E7-EE33271A0E40}" dt="2020-03-27T16:27:31.316" v="14" actId="20577"/>
          <ac:spMkLst>
            <pc:docMk/>
            <pc:sldMk cId="3573505002" sldId="340"/>
            <ac:spMk id="4" creationId="{BCF00DC1-542B-4C0C-A702-EC4CCF3F5899}"/>
          </ac:spMkLst>
        </pc:spChg>
        <pc:spChg chg="add mod">
          <ac:chgData name="Nicolas Bourré" userId="3976cfa3-d3e1-428e-81d1-805acb964e52" providerId="ADAL" clId="{4D93F89A-0A42-488D-A6E7-EE33271A0E40}" dt="2020-04-05T22:53:21.522" v="2198" actId="21"/>
          <ac:spMkLst>
            <pc:docMk/>
            <pc:sldMk cId="3573505002" sldId="340"/>
            <ac:spMk id="5" creationId="{BA9598A0-57C6-4EB3-A185-9597E5956BAB}"/>
          </ac:spMkLst>
        </pc:spChg>
      </pc:sldChg>
      <pc:sldChg chg="modSp add mod ord">
        <pc:chgData name="Nicolas Bourré" userId="3976cfa3-d3e1-428e-81d1-805acb964e52" providerId="ADAL" clId="{4D93F89A-0A42-488D-A6E7-EE33271A0E40}" dt="2020-04-13T22:13:31.232" v="4797" actId="20577"/>
        <pc:sldMkLst>
          <pc:docMk/>
          <pc:sldMk cId="954315813" sldId="341"/>
        </pc:sldMkLst>
        <pc:spChg chg="mod">
          <ac:chgData name="Nicolas Bourré" userId="3976cfa3-d3e1-428e-81d1-805acb964e52" providerId="ADAL" clId="{4D93F89A-0A42-488D-A6E7-EE33271A0E40}" dt="2020-03-27T16:29:26.628" v="186" actId="20577"/>
          <ac:spMkLst>
            <pc:docMk/>
            <pc:sldMk cId="954315813" sldId="341"/>
            <ac:spMk id="2" creationId="{5C8141FE-9F60-4ABD-BE46-F95E9C854748}"/>
          </ac:spMkLst>
        </pc:spChg>
        <pc:spChg chg="mod">
          <ac:chgData name="Nicolas Bourré" userId="3976cfa3-d3e1-428e-81d1-805acb964e52" providerId="ADAL" clId="{4D93F89A-0A42-488D-A6E7-EE33271A0E40}" dt="2020-04-13T22:13:31.232" v="4797" actId="20577"/>
          <ac:spMkLst>
            <pc:docMk/>
            <pc:sldMk cId="954315813" sldId="341"/>
            <ac:spMk id="3" creationId="{F5A05FF8-2CED-49E4-BA3A-D120733B3534}"/>
          </ac:spMkLst>
        </pc:spChg>
      </pc:sldChg>
      <pc:sldChg chg="modSp add mod ord">
        <pc:chgData name="Nicolas Bourré" userId="3976cfa3-d3e1-428e-81d1-805acb964e52" providerId="ADAL" clId="{4D93F89A-0A42-488D-A6E7-EE33271A0E40}" dt="2020-03-27T19:49:27.379" v="1257" actId="20577"/>
        <pc:sldMkLst>
          <pc:docMk/>
          <pc:sldMk cId="383696949" sldId="342"/>
        </pc:sldMkLst>
        <pc:spChg chg="mod">
          <ac:chgData name="Nicolas Bourré" userId="3976cfa3-d3e1-428e-81d1-805acb964e52" providerId="ADAL" clId="{4D93F89A-0A42-488D-A6E7-EE33271A0E40}" dt="2020-03-27T19:38:30.960" v="1203" actId="20577"/>
          <ac:spMkLst>
            <pc:docMk/>
            <pc:sldMk cId="383696949" sldId="342"/>
            <ac:spMk id="2" creationId="{8E89AB1E-51C7-4B85-88EB-C0600148B050}"/>
          </ac:spMkLst>
        </pc:spChg>
        <pc:spChg chg="mod">
          <ac:chgData name="Nicolas Bourré" userId="3976cfa3-d3e1-428e-81d1-805acb964e52" providerId="ADAL" clId="{4D93F89A-0A42-488D-A6E7-EE33271A0E40}" dt="2020-03-27T19:49:27.379" v="1257" actId="20577"/>
          <ac:spMkLst>
            <pc:docMk/>
            <pc:sldMk cId="383696949" sldId="342"/>
            <ac:spMk id="3" creationId="{5D9632FE-17B1-4154-B06E-6923CC8A1297}"/>
          </ac:spMkLst>
        </pc:spChg>
      </pc:sldChg>
      <pc:sldChg chg="addSp delSp modSp add mod">
        <pc:chgData name="Nicolas Bourré" userId="3976cfa3-d3e1-428e-81d1-805acb964e52" providerId="ADAL" clId="{4D93F89A-0A42-488D-A6E7-EE33271A0E40}" dt="2020-04-07T20:06:30.978" v="4681" actId="20577"/>
        <pc:sldMkLst>
          <pc:docMk/>
          <pc:sldMk cId="1282607209" sldId="343"/>
        </pc:sldMkLst>
        <pc:spChg chg="del">
          <ac:chgData name="Nicolas Bourré" userId="3976cfa3-d3e1-428e-81d1-805acb964e52" providerId="ADAL" clId="{4D93F89A-0A42-488D-A6E7-EE33271A0E40}" dt="2020-04-01T20:54:29.575" v="1603"/>
          <ac:spMkLst>
            <pc:docMk/>
            <pc:sldMk cId="1282607209" sldId="343"/>
            <ac:spMk id="2" creationId="{E0631496-6176-4A82-A902-15985AEEEC69}"/>
          </ac:spMkLst>
        </pc:spChg>
        <pc:spChg chg="del">
          <ac:chgData name="Nicolas Bourré" userId="3976cfa3-d3e1-428e-81d1-805acb964e52" providerId="ADAL" clId="{4D93F89A-0A42-488D-A6E7-EE33271A0E40}" dt="2020-04-01T20:54:29.575" v="1603"/>
          <ac:spMkLst>
            <pc:docMk/>
            <pc:sldMk cId="1282607209" sldId="343"/>
            <ac:spMk id="3" creationId="{3633221F-8BBC-4558-A6E9-88BEFBBF71BC}"/>
          </ac:spMkLst>
        </pc:spChg>
        <pc:spChg chg="add del mod">
          <ac:chgData name="Nicolas Bourré" userId="3976cfa3-d3e1-428e-81d1-805acb964e52" providerId="ADAL" clId="{4D93F89A-0A42-488D-A6E7-EE33271A0E40}" dt="2020-04-01T20:54:34.670" v="1608"/>
          <ac:spMkLst>
            <pc:docMk/>
            <pc:sldMk cId="1282607209" sldId="343"/>
            <ac:spMk id="4" creationId="{DECE12BF-175F-4A9A-B4F8-5D2542A448DB}"/>
          </ac:spMkLst>
        </pc:spChg>
        <pc:spChg chg="add del mod">
          <ac:chgData name="Nicolas Bourré" userId="3976cfa3-d3e1-428e-81d1-805acb964e52" providerId="ADAL" clId="{4D93F89A-0A42-488D-A6E7-EE33271A0E40}" dt="2020-04-01T20:54:34.670" v="1608"/>
          <ac:spMkLst>
            <pc:docMk/>
            <pc:sldMk cId="1282607209" sldId="343"/>
            <ac:spMk id="5" creationId="{869B82E8-2F6E-4472-8A4C-2E61CFE2FB07}"/>
          </ac:spMkLst>
        </pc:spChg>
        <pc:spChg chg="add mod">
          <ac:chgData name="Nicolas Bourré" userId="3976cfa3-d3e1-428e-81d1-805acb964e52" providerId="ADAL" clId="{4D93F89A-0A42-488D-A6E7-EE33271A0E40}" dt="2020-04-07T20:06:30.978" v="4681" actId="20577"/>
          <ac:spMkLst>
            <pc:docMk/>
            <pc:sldMk cId="1282607209" sldId="343"/>
            <ac:spMk id="6" creationId="{9824533C-F806-4A9D-832F-1509B23F9AE2}"/>
          </ac:spMkLst>
        </pc:spChg>
      </pc:sldChg>
      <pc:sldChg chg="modSp add mod">
        <pc:chgData name="Nicolas Bourré" userId="3976cfa3-d3e1-428e-81d1-805acb964e52" providerId="ADAL" clId="{4D93F89A-0A42-488D-A6E7-EE33271A0E40}" dt="2020-04-13T23:32:32.843" v="8140" actId="20577"/>
        <pc:sldMkLst>
          <pc:docMk/>
          <pc:sldMk cId="2055770888" sldId="344"/>
        </pc:sldMkLst>
        <pc:spChg chg="mod">
          <ac:chgData name="Nicolas Bourré" userId="3976cfa3-d3e1-428e-81d1-805acb964e52" providerId="ADAL" clId="{4D93F89A-0A42-488D-A6E7-EE33271A0E40}" dt="2020-04-02T13:50:04.816" v="1684" actId="20577"/>
          <ac:spMkLst>
            <pc:docMk/>
            <pc:sldMk cId="2055770888" sldId="344"/>
            <ac:spMk id="2" creationId="{D1FD2CD8-5346-412F-A404-9576D3510CFC}"/>
          </ac:spMkLst>
        </pc:spChg>
        <pc:spChg chg="mod">
          <ac:chgData name="Nicolas Bourré" userId="3976cfa3-d3e1-428e-81d1-805acb964e52" providerId="ADAL" clId="{4D93F89A-0A42-488D-A6E7-EE33271A0E40}" dt="2020-04-13T23:32:32.843" v="8140" actId="20577"/>
          <ac:spMkLst>
            <pc:docMk/>
            <pc:sldMk cId="2055770888" sldId="344"/>
            <ac:spMk id="3" creationId="{1B0B2C71-D2F9-4001-B2BE-74BE77AB955A}"/>
          </ac:spMkLst>
        </pc:spChg>
      </pc:sldChg>
      <pc:sldChg chg="modSp add mod">
        <pc:chgData name="Nicolas Bourré" userId="3976cfa3-d3e1-428e-81d1-805acb964e52" providerId="ADAL" clId="{4D93F89A-0A42-488D-A6E7-EE33271A0E40}" dt="2020-04-02T20:24:49.319" v="1948" actId="20577"/>
        <pc:sldMkLst>
          <pc:docMk/>
          <pc:sldMk cId="1375696322" sldId="345"/>
        </pc:sldMkLst>
        <pc:spChg chg="mod">
          <ac:chgData name="Nicolas Bourré" userId="3976cfa3-d3e1-428e-81d1-805acb964e52" providerId="ADAL" clId="{4D93F89A-0A42-488D-A6E7-EE33271A0E40}" dt="2020-04-02T19:44:02.970" v="1757" actId="20577"/>
          <ac:spMkLst>
            <pc:docMk/>
            <pc:sldMk cId="1375696322" sldId="345"/>
            <ac:spMk id="2" creationId="{BA058941-A00B-4945-93AD-BA8716A79F73}"/>
          </ac:spMkLst>
        </pc:spChg>
        <pc:spChg chg="mod">
          <ac:chgData name="Nicolas Bourré" userId="3976cfa3-d3e1-428e-81d1-805acb964e52" providerId="ADAL" clId="{4D93F89A-0A42-488D-A6E7-EE33271A0E40}" dt="2020-04-02T20:24:49.319" v="1948" actId="20577"/>
          <ac:spMkLst>
            <pc:docMk/>
            <pc:sldMk cId="1375696322" sldId="345"/>
            <ac:spMk id="3" creationId="{6DE11A77-FC7D-41FC-938C-01DAD518CBD2}"/>
          </ac:spMkLst>
        </pc:spChg>
      </pc:sldChg>
      <pc:sldChg chg="modSp add mod ord modNotesTx">
        <pc:chgData name="Nicolas Bourré" userId="3976cfa3-d3e1-428e-81d1-805acb964e52" providerId="ADAL" clId="{4D93F89A-0A42-488D-A6E7-EE33271A0E40}" dt="2020-04-06T19:20:43.722" v="4321" actId="20577"/>
        <pc:sldMkLst>
          <pc:docMk/>
          <pc:sldMk cId="1268709918" sldId="346"/>
        </pc:sldMkLst>
        <pc:spChg chg="mod">
          <ac:chgData name="Nicolas Bourré" userId="3976cfa3-d3e1-428e-81d1-805acb964e52" providerId="ADAL" clId="{4D93F89A-0A42-488D-A6E7-EE33271A0E40}" dt="2020-04-05T22:53:33.164" v="2213" actId="20577"/>
          <ac:spMkLst>
            <pc:docMk/>
            <pc:sldMk cId="1268709918" sldId="346"/>
            <ac:spMk id="2" creationId="{F1AA78A9-FA42-42B7-896D-B6F4C26CA900}"/>
          </ac:spMkLst>
        </pc:spChg>
        <pc:spChg chg="mod">
          <ac:chgData name="Nicolas Bourré" userId="3976cfa3-d3e1-428e-81d1-805acb964e52" providerId="ADAL" clId="{4D93F89A-0A42-488D-A6E7-EE33271A0E40}" dt="2020-04-05T22:58:35.139" v="2745" actId="20577"/>
          <ac:spMkLst>
            <pc:docMk/>
            <pc:sldMk cId="1268709918" sldId="346"/>
            <ac:spMk id="3" creationId="{2645D4A8-AD4D-4F83-8BDE-984A85D77561}"/>
          </ac:spMkLst>
        </pc:spChg>
      </pc:sldChg>
      <pc:sldChg chg="addSp delSp modSp add mod">
        <pc:chgData name="Nicolas Bourré" userId="3976cfa3-d3e1-428e-81d1-805acb964e52" providerId="ADAL" clId="{4D93F89A-0A42-488D-A6E7-EE33271A0E40}" dt="2020-04-06T17:00:29.531" v="3933"/>
        <pc:sldMkLst>
          <pc:docMk/>
          <pc:sldMk cId="3159436418" sldId="347"/>
        </pc:sldMkLst>
        <pc:spChg chg="mod">
          <ac:chgData name="Nicolas Bourré" userId="3976cfa3-d3e1-428e-81d1-805acb964e52" providerId="ADAL" clId="{4D93F89A-0A42-488D-A6E7-EE33271A0E40}" dt="2020-04-05T23:53:11.007" v="3212" actId="20577"/>
          <ac:spMkLst>
            <pc:docMk/>
            <pc:sldMk cId="3159436418" sldId="347"/>
            <ac:spMk id="2" creationId="{D9B55BAB-BB6C-4C78-AA40-A6F4C429E93C}"/>
          </ac:spMkLst>
        </pc:spChg>
        <pc:spChg chg="mod">
          <ac:chgData name="Nicolas Bourré" userId="3976cfa3-d3e1-428e-81d1-805acb964e52" providerId="ADAL" clId="{4D93F89A-0A42-488D-A6E7-EE33271A0E40}" dt="2020-04-05T23:40:39.015" v="3171" actId="20577"/>
          <ac:spMkLst>
            <pc:docMk/>
            <pc:sldMk cId="3159436418" sldId="347"/>
            <ac:spMk id="3" creationId="{6CE5BF1E-1888-4A00-AF22-03CB455725C1}"/>
          </ac:spMkLst>
        </pc:spChg>
        <pc:spChg chg="add del mod">
          <ac:chgData name="Nicolas Bourré" userId="3976cfa3-d3e1-428e-81d1-805acb964e52" providerId="ADAL" clId="{4D93F89A-0A42-488D-A6E7-EE33271A0E40}" dt="2020-04-05T23:41:58.246" v="3172" actId="478"/>
          <ac:spMkLst>
            <pc:docMk/>
            <pc:sldMk cId="3159436418" sldId="347"/>
            <ac:spMk id="4" creationId="{07008DE5-0AE4-4FA0-AF55-A28300A54C80}"/>
          </ac:spMkLst>
        </pc:spChg>
        <pc:spChg chg="add mod">
          <ac:chgData name="Nicolas Bourré" userId="3976cfa3-d3e1-428e-81d1-805acb964e52" providerId="ADAL" clId="{4D93F89A-0A42-488D-A6E7-EE33271A0E40}" dt="2020-04-06T17:00:29.531" v="3933"/>
          <ac:spMkLst>
            <pc:docMk/>
            <pc:sldMk cId="3159436418" sldId="347"/>
            <ac:spMk id="5" creationId="{019033A0-26D4-4B11-9513-FB8F9D2F7848}"/>
          </ac:spMkLst>
        </pc:spChg>
      </pc:sldChg>
      <pc:sldChg chg="add del">
        <pc:chgData name="Nicolas Bourré" userId="3976cfa3-d3e1-428e-81d1-805acb964e52" providerId="ADAL" clId="{4D93F89A-0A42-488D-A6E7-EE33271A0E40}" dt="2020-04-05T23:55:27.877" v="3214"/>
        <pc:sldMkLst>
          <pc:docMk/>
          <pc:sldMk cId="1712760571" sldId="348"/>
        </pc:sldMkLst>
      </pc:sldChg>
      <pc:sldChg chg="addSp delSp modSp add mod ord">
        <pc:chgData name="Nicolas Bourré" userId="3976cfa3-d3e1-428e-81d1-805acb964e52" providerId="ADAL" clId="{4D93F89A-0A42-488D-A6E7-EE33271A0E40}" dt="2020-04-06T19:21:58.967" v="4340"/>
        <pc:sldMkLst>
          <pc:docMk/>
          <pc:sldMk cId="3434858561" sldId="348"/>
        </pc:sldMkLst>
        <pc:spChg chg="mod">
          <ac:chgData name="Nicolas Bourré" userId="3976cfa3-d3e1-428e-81d1-805acb964e52" providerId="ADAL" clId="{4D93F89A-0A42-488D-A6E7-EE33271A0E40}" dt="2020-04-06T19:21:48.259" v="4337" actId="27636"/>
          <ac:spMkLst>
            <pc:docMk/>
            <pc:sldMk cId="3434858561" sldId="348"/>
            <ac:spMk id="3" creationId="{6CE5BF1E-1888-4A00-AF22-03CB455725C1}"/>
          </ac:spMkLst>
        </pc:spChg>
        <pc:spChg chg="add del mod">
          <ac:chgData name="Nicolas Bourré" userId="3976cfa3-d3e1-428e-81d1-805acb964e52" providerId="ADAL" clId="{4D93F89A-0A42-488D-A6E7-EE33271A0E40}" dt="2020-04-06T19:21:51.739" v="4338" actId="478"/>
          <ac:spMkLst>
            <pc:docMk/>
            <pc:sldMk cId="3434858561" sldId="348"/>
            <ac:spMk id="4" creationId="{C9B1D496-B77E-4BE5-8504-B4E3840358D3}"/>
          </ac:spMkLst>
        </pc:spChg>
        <pc:spChg chg="mod">
          <ac:chgData name="Nicolas Bourré" userId="3976cfa3-d3e1-428e-81d1-805acb964e52" providerId="ADAL" clId="{4D93F89A-0A42-488D-A6E7-EE33271A0E40}" dt="2020-04-05T23:56:47.863" v="3224" actId="6549"/>
          <ac:spMkLst>
            <pc:docMk/>
            <pc:sldMk cId="3434858561" sldId="348"/>
            <ac:spMk id="5" creationId="{019033A0-26D4-4B11-9513-FB8F9D2F7848}"/>
          </ac:spMkLst>
        </pc:spChg>
      </pc:sldChg>
      <pc:sldChg chg="add del">
        <pc:chgData name="Nicolas Bourré" userId="3976cfa3-d3e1-428e-81d1-805acb964e52" providerId="ADAL" clId="{4D93F89A-0A42-488D-A6E7-EE33271A0E40}" dt="2020-04-06T17:25:24.214" v="4021" actId="47"/>
        <pc:sldMkLst>
          <pc:docMk/>
          <pc:sldMk cId="379977772" sldId="349"/>
        </pc:sldMkLst>
      </pc:sldChg>
      <pc:sldChg chg="addSp delSp modSp add mod ord">
        <pc:chgData name="Nicolas Bourré" userId="3976cfa3-d3e1-428e-81d1-805acb964e52" providerId="ADAL" clId="{4D93F89A-0A42-488D-A6E7-EE33271A0E40}" dt="2020-04-13T22:56:07.907" v="5903"/>
        <pc:sldMkLst>
          <pc:docMk/>
          <pc:sldMk cId="2900078452" sldId="350"/>
        </pc:sldMkLst>
        <pc:spChg chg="del">
          <ac:chgData name="Nicolas Bourré" userId="3976cfa3-d3e1-428e-81d1-805acb964e52" providerId="ADAL" clId="{4D93F89A-0A42-488D-A6E7-EE33271A0E40}" dt="2020-04-06T17:25:28.495" v="4022"/>
          <ac:spMkLst>
            <pc:docMk/>
            <pc:sldMk cId="2900078452" sldId="350"/>
            <ac:spMk id="2" creationId="{35F58B89-505C-47C0-9F5E-1D239C2F8BED}"/>
          </ac:spMkLst>
        </pc:spChg>
        <pc:spChg chg="del">
          <ac:chgData name="Nicolas Bourré" userId="3976cfa3-d3e1-428e-81d1-805acb964e52" providerId="ADAL" clId="{4D93F89A-0A42-488D-A6E7-EE33271A0E40}" dt="2020-04-06T17:25:28.495" v="4022"/>
          <ac:spMkLst>
            <pc:docMk/>
            <pc:sldMk cId="2900078452" sldId="350"/>
            <ac:spMk id="3" creationId="{3CBF7ADE-EC3B-4833-A2D8-6CD1A2B03C9A}"/>
          </ac:spMkLst>
        </pc:spChg>
        <pc:spChg chg="add mod">
          <ac:chgData name="Nicolas Bourré" userId="3976cfa3-d3e1-428e-81d1-805acb964e52" providerId="ADAL" clId="{4D93F89A-0A42-488D-A6E7-EE33271A0E40}" dt="2020-04-06T17:25:31.452" v="4033" actId="20577"/>
          <ac:spMkLst>
            <pc:docMk/>
            <pc:sldMk cId="2900078452" sldId="350"/>
            <ac:spMk id="4" creationId="{F185DA3D-66D1-4C6E-9484-4DB38FAC3612}"/>
          </ac:spMkLst>
        </pc:spChg>
        <pc:spChg chg="add mod">
          <ac:chgData name="Nicolas Bourré" userId="3976cfa3-d3e1-428e-81d1-805acb964e52" providerId="ADAL" clId="{4D93F89A-0A42-488D-A6E7-EE33271A0E40}" dt="2020-04-13T22:26:46.794" v="5022" actId="6549"/>
          <ac:spMkLst>
            <pc:docMk/>
            <pc:sldMk cId="2900078452" sldId="350"/>
            <ac:spMk id="5" creationId="{850105A8-B14D-4DC6-BDFD-D4BBD2C0DA27}"/>
          </ac:spMkLst>
        </pc:spChg>
      </pc:sldChg>
      <pc:sldChg chg="modSp add mod">
        <pc:chgData name="Nicolas Bourré" userId="3976cfa3-d3e1-428e-81d1-805acb964e52" providerId="ADAL" clId="{4D93F89A-0A42-488D-A6E7-EE33271A0E40}" dt="2020-04-06T19:21:27.681" v="4334" actId="20577"/>
        <pc:sldMkLst>
          <pc:docMk/>
          <pc:sldMk cId="2926748068" sldId="351"/>
        </pc:sldMkLst>
        <pc:spChg chg="mod">
          <ac:chgData name="Nicolas Bourré" userId="3976cfa3-d3e1-428e-81d1-805acb964e52" providerId="ADAL" clId="{4D93F89A-0A42-488D-A6E7-EE33271A0E40}" dt="2020-04-06T19:21:27.681" v="4334" actId="20577"/>
          <ac:spMkLst>
            <pc:docMk/>
            <pc:sldMk cId="2926748068" sldId="351"/>
            <ac:spMk id="2" creationId="{9CA81BF2-3EBC-4BC6-ADCC-D212DEBA1E8F}"/>
          </ac:spMkLst>
        </pc:spChg>
      </pc:sldChg>
      <pc:sldChg chg="addSp delSp modSp add mod ord">
        <pc:chgData name="Nicolas Bourré" userId="3976cfa3-d3e1-428e-81d1-805acb964e52" providerId="ADAL" clId="{4D93F89A-0A42-488D-A6E7-EE33271A0E40}" dt="2020-04-06T20:28:35.195" v="4568"/>
        <pc:sldMkLst>
          <pc:docMk/>
          <pc:sldMk cId="2404971660" sldId="352"/>
        </pc:sldMkLst>
        <pc:spChg chg="del">
          <ac:chgData name="Nicolas Bourré" userId="3976cfa3-d3e1-428e-81d1-805acb964e52" providerId="ADAL" clId="{4D93F89A-0A42-488D-A6E7-EE33271A0E40}" dt="2020-04-06T20:15:32.781" v="4342"/>
          <ac:spMkLst>
            <pc:docMk/>
            <pc:sldMk cId="2404971660" sldId="352"/>
            <ac:spMk id="2" creationId="{C2EE8F60-9ED6-4677-A215-E65A1482BF4B}"/>
          </ac:spMkLst>
        </pc:spChg>
        <pc:spChg chg="del">
          <ac:chgData name="Nicolas Bourré" userId="3976cfa3-d3e1-428e-81d1-805acb964e52" providerId="ADAL" clId="{4D93F89A-0A42-488D-A6E7-EE33271A0E40}" dt="2020-04-06T20:15:32.781" v="4342"/>
          <ac:spMkLst>
            <pc:docMk/>
            <pc:sldMk cId="2404971660" sldId="352"/>
            <ac:spMk id="3" creationId="{C427644A-ADEC-4E4B-ACC3-6346D51D2C9C}"/>
          </ac:spMkLst>
        </pc:spChg>
        <pc:spChg chg="add mod">
          <ac:chgData name="Nicolas Bourré" userId="3976cfa3-d3e1-428e-81d1-805acb964e52" providerId="ADAL" clId="{4D93F89A-0A42-488D-A6E7-EE33271A0E40}" dt="2020-04-06T20:15:47.654" v="4383" actId="20577"/>
          <ac:spMkLst>
            <pc:docMk/>
            <pc:sldMk cId="2404971660" sldId="352"/>
            <ac:spMk id="4" creationId="{445895B6-7234-4C40-BD5A-5C5B1EED96CE}"/>
          </ac:spMkLst>
        </pc:spChg>
        <pc:spChg chg="add mod">
          <ac:chgData name="Nicolas Bourré" userId="3976cfa3-d3e1-428e-81d1-805acb964e52" providerId="ADAL" clId="{4D93F89A-0A42-488D-A6E7-EE33271A0E40}" dt="2020-04-06T20:23:06.855" v="4566" actId="20577"/>
          <ac:spMkLst>
            <pc:docMk/>
            <pc:sldMk cId="2404971660" sldId="352"/>
            <ac:spMk id="5" creationId="{81F5211E-18AA-4827-B273-5022D67570A5}"/>
          </ac:spMkLst>
        </pc:spChg>
      </pc:sldChg>
      <pc:sldChg chg="addSp delSp modSp add mod setBg">
        <pc:chgData name="Nicolas Bourré" userId="3976cfa3-d3e1-428e-81d1-805acb964e52" providerId="ADAL" clId="{4D93F89A-0A42-488D-A6E7-EE33271A0E40}" dt="2020-04-13T22:34:17.721" v="5168" actId="1036"/>
        <pc:sldMkLst>
          <pc:docMk/>
          <pc:sldMk cId="4037615478" sldId="353"/>
        </pc:sldMkLst>
        <pc:spChg chg="add del">
          <ac:chgData name="Nicolas Bourré" userId="3976cfa3-d3e1-428e-81d1-805acb964e52" providerId="ADAL" clId="{4D93F89A-0A42-488D-A6E7-EE33271A0E40}" dt="2020-04-13T22:31:03.561" v="5049" actId="478"/>
          <ac:spMkLst>
            <pc:docMk/>
            <pc:sldMk cId="4037615478" sldId="353"/>
            <ac:spMk id="2" creationId="{C5110660-10EE-48FA-B6B0-67283BB0849B}"/>
          </ac:spMkLst>
        </pc:spChg>
        <pc:spChg chg="del">
          <ac:chgData name="Nicolas Bourré" userId="3976cfa3-d3e1-428e-81d1-805acb964e52" providerId="ADAL" clId="{4D93F89A-0A42-488D-A6E7-EE33271A0E40}" dt="2020-04-13T22:29:55.842" v="5024" actId="931"/>
          <ac:spMkLst>
            <pc:docMk/>
            <pc:sldMk cId="4037615478" sldId="353"/>
            <ac:spMk id="3" creationId="{163E238C-7C56-4015-BB93-8F2158C847D3}"/>
          </ac:spMkLst>
        </pc:spChg>
        <pc:spChg chg="add del mod">
          <ac:chgData name="Nicolas Bourré" userId="3976cfa3-d3e1-428e-81d1-805acb964e52" providerId="ADAL" clId="{4D93F89A-0A42-488D-A6E7-EE33271A0E40}" dt="2020-04-13T22:30:51.749" v="5045" actId="767"/>
          <ac:spMkLst>
            <pc:docMk/>
            <pc:sldMk cId="4037615478" sldId="353"/>
            <ac:spMk id="6" creationId="{7B17582B-1AF9-4DD3-8B00-D16CA63C8335}"/>
          </ac:spMkLst>
        </pc:spChg>
        <pc:spChg chg="add del mod">
          <ac:chgData name="Nicolas Bourré" userId="3976cfa3-d3e1-428e-81d1-805acb964e52" providerId="ADAL" clId="{4D93F89A-0A42-488D-A6E7-EE33271A0E40}" dt="2020-04-13T22:31:44.542" v="5055" actId="478"/>
          <ac:spMkLst>
            <pc:docMk/>
            <pc:sldMk cId="4037615478" sldId="353"/>
            <ac:spMk id="7" creationId="{453875B1-1772-4DF3-A461-953994AC6035}"/>
          </ac:spMkLst>
        </pc:spChg>
        <pc:spChg chg="add mod">
          <ac:chgData name="Nicolas Bourré" userId="3976cfa3-d3e1-428e-81d1-805acb964e52" providerId="ADAL" clId="{4D93F89A-0A42-488D-A6E7-EE33271A0E40}" dt="2020-04-13T22:32:23.891" v="5125" actId="20577"/>
          <ac:spMkLst>
            <pc:docMk/>
            <pc:sldMk cId="4037615478" sldId="353"/>
            <ac:spMk id="8" creationId="{DD2711F4-DFF1-4618-A46E-B8617CF88E49}"/>
          </ac:spMkLst>
        </pc:spChg>
        <pc:spChg chg="add mod">
          <ac:chgData name="Nicolas Bourré" userId="3976cfa3-d3e1-428e-81d1-805acb964e52" providerId="ADAL" clId="{4D93F89A-0A42-488D-A6E7-EE33271A0E40}" dt="2020-04-13T22:32:52.692" v="5155" actId="1076"/>
          <ac:spMkLst>
            <pc:docMk/>
            <pc:sldMk cId="4037615478" sldId="353"/>
            <ac:spMk id="9" creationId="{F8EEC326-F85A-414C-A8B1-B5E51F64B9F5}"/>
          </ac:spMkLst>
        </pc:spChg>
        <pc:spChg chg="add del">
          <ac:chgData name="Nicolas Bourré" userId="3976cfa3-d3e1-428e-81d1-805acb964e52" providerId="ADAL" clId="{4D93F89A-0A42-488D-A6E7-EE33271A0E40}" dt="2020-04-13T22:31:00.380" v="5048" actId="26606"/>
          <ac:spMkLst>
            <pc:docMk/>
            <pc:sldMk cId="4037615478" sldId="353"/>
            <ac:spMk id="10" creationId="{46D6306C-ED4F-4AAE-B4A5-EEA6AFAD726E}"/>
          </ac:spMkLst>
        </pc:spChg>
        <pc:spChg chg="add del">
          <ac:chgData name="Nicolas Bourré" userId="3976cfa3-d3e1-428e-81d1-805acb964e52" providerId="ADAL" clId="{4D93F89A-0A42-488D-A6E7-EE33271A0E40}" dt="2020-04-13T22:31:00.380" v="5048" actId="26606"/>
          <ac:spMkLst>
            <pc:docMk/>
            <pc:sldMk cId="4037615478" sldId="353"/>
            <ac:spMk id="12" creationId="{0EC5361D-F897-4856-B945-0455A365EB24}"/>
          </ac:spMkLst>
        </pc:spChg>
        <pc:spChg chg="add del">
          <ac:chgData name="Nicolas Bourré" userId="3976cfa3-d3e1-428e-81d1-805acb964e52" providerId="ADAL" clId="{4D93F89A-0A42-488D-A6E7-EE33271A0E40}" dt="2020-04-13T22:31:00.380" v="5048" actId="26606"/>
          <ac:spMkLst>
            <pc:docMk/>
            <pc:sldMk cId="4037615478" sldId="353"/>
            <ac:spMk id="14" creationId="{4508C0C5-2268-42B5-B3C8-4D0899E05F8C}"/>
          </ac:spMkLst>
        </pc:spChg>
        <pc:spChg chg="add del">
          <ac:chgData name="Nicolas Bourré" userId="3976cfa3-d3e1-428e-81d1-805acb964e52" providerId="ADAL" clId="{4D93F89A-0A42-488D-A6E7-EE33271A0E40}" dt="2020-04-13T22:31:00.380" v="5048" actId="26606"/>
          <ac:spMkLst>
            <pc:docMk/>
            <pc:sldMk cId="4037615478" sldId="353"/>
            <ac:spMk id="16" creationId="{141ACBDB-38F8-4B34-8183-BD95B4E55A62}"/>
          </ac:spMkLst>
        </pc:spChg>
        <pc:spChg chg="add mod">
          <ac:chgData name="Nicolas Bourré" userId="3976cfa3-d3e1-428e-81d1-805acb964e52" providerId="ADAL" clId="{4D93F89A-0A42-488D-A6E7-EE33271A0E40}" dt="2020-04-13T22:32:18.061" v="5112" actId="1076"/>
          <ac:spMkLst>
            <pc:docMk/>
            <pc:sldMk cId="4037615478" sldId="353"/>
            <ac:spMk id="17" creationId="{1048A82B-E42E-4A76-AE37-8AF2E79F61A5}"/>
          </ac:spMkLst>
        </pc:spChg>
        <pc:spChg chg="add del">
          <ac:chgData name="Nicolas Bourré" userId="3976cfa3-d3e1-428e-81d1-805acb964e52" providerId="ADAL" clId="{4D93F89A-0A42-488D-A6E7-EE33271A0E40}" dt="2020-04-13T22:31:00.380" v="5048" actId="26606"/>
          <ac:spMkLst>
            <pc:docMk/>
            <pc:sldMk cId="4037615478" sldId="353"/>
            <ac:spMk id="18" creationId="{DE00DB52-3455-4E2F-867B-A6D0516E175B}"/>
          </ac:spMkLst>
        </pc:spChg>
        <pc:spChg chg="add del">
          <ac:chgData name="Nicolas Bourré" userId="3976cfa3-d3e1-428e-81d1-805acb964e52" providerId="ADAL" clId="{4D93F89A-0A42-488D-A6E7-EE33271A0E40}" dt="2020-04-13T22:31:00.380" v="5048" actId="26606"/>
          <ac:spMkLst>
            <pc:docMk/>
            <pc:sldMk cId="4037615478" sldId="353"/>
            <ac:spMk id="20" creationId="{9E914C83-E0D8-4953-92D5-169D28CB43AE}"/>
          </ac:spMkLst>
        </pc:spChg>
        <pc:spChg chg="add del">
          <ac:chgData name="Nicolas Bourré" userId="3976cfa3-d3e1-428e-81d1-805acb964e52" providerId="ADAL" clId="{4D93F89A-0A42-488D-A6E7-EE33271A0E40}" dt="2020-04-13T22:31:00.380" v="5048" actId="26606"/>
          <ac:spMkLst>
            <pc:docMk/>
            <pc:sldMk cId="4037615478" sldId="353"/>
            <ac:spMk id="22" creationId="{3512E083-F550-46AF-8490-767ECFD00CB7}"/>
          </ac:spMkLst>
        </pc:spChg>
        <pc:picChg chg="add mod">
          <ac:chgData name="Nicolas Bourré" userId="3976cfa3-d3e1-428e-81d1-805acb964e52" providerId="ADAL" clId="{4D93F89A-0A42-488D-A6E7-EE33271A0E40}" dt="2020-04-13T22:34:17.721" v="5168" actId="1036"/>
          <ac:picMkLst>
            <pc:docMk/>
            <pc:sldMk cId="4037615478" sldId="353"/>
            <ac:picMk id="5" creationId="{CA0505CE-C09F-4E3E-939B-F60226095E84}"/>
          </ac:picMkLst>
        </pc:picChg>
      </pc:sldChg>
      <pc:sldChg chg="delSp modSp add mod ord">
        <pc:chgData name="Nicolas Bourré" userId="3976cfa3-d3e1-428e-81d1-805acb964e52" providerId="ADAL" clId="{4D93F89A-0A42-488D-A6E7-EE33271A0E40}" dt="2020-04-13T23:02:12.187" v="6107"/>
        <pc:sldMkLst>
          <pc:docMk/>
          <pc:sldMk cId="266282901" sldId="354"/>
        </pc:sldMkLst>
        <pc:spChg chg="del">
          <ac:chgData name="Nicolas Bourré" userId="3976cfa3-d3e1-428e-81d1-805acb964e52" providerId="ADAL" clId="{4D93F89A-0A42-488D-A6E7-EE33271A0E40}" dt="2020-04-13T22:34:30.834" v="5171" actId="478"/>
          <ac:spMkLst>
            <pc:docMk/>
            <pc:sldMk cId="266282901" sldId="354"/>
            <ac:spMk id="8" creationId="{DD2711F4-DFF1-4618-A46E-B8617CF88E49}"/>
          </ac:spMkLst>
        </pc:spChg>
        <pc:spChg chg="del mod">
          <ac:chgData name="Nicolas Bourré" userId="3976cfa3-d3e1-428e-81d1-805acb964e52" providerId="ADAL" clId="{4D93F89A-0A42-488D-A6E7-EE33271A0E40}" dt="2020-04-13T22:34:29.218" v="5170" actId="478"/>
          <ac:spMkLst>
            <pc:docMk/>
            <pc:sldMk cId="266282901" sldId="354"/>
            <ac:spMk id="17" creationId="{1048A82B-E42E-4A76-AE37-8AF2E79F61A5}"/>
          </ac:spMkLst>
        </pc:spChg>
        <pc:picChg chg="mod">
          <ac:chgData name="Nicolas Bourré" userId="3976cfa3-d3e1-428e-81d1-805acb964e52" providerId="ADAL" clId="{4D93F89A-0A42-488D-A6E7-EE33271A0E40}" dt="2020-04-13T22:33:37.754" v="5157" actId="14826"/>
          <ac:picMkLst>
            <pc:docMk/>
            <pc:sldMk cId="266282901" sldId="354"/>
            <ac:picMk id="5" creationId="{CA0505CE-C09F-4E3E-939B-F60226095E84}"/>
          </ac:picMkLst>
        </pc:picChg>
      </pc:sldChg>
      <pc:sldChg chg="addSp delSp modSp add mod">
        <pc:chgData name="Nicolas Bourré" userId="3976cfa3-d3e1-428e-81d1-805acb964e52" providerId="ADAL" clId="{4D93F89A-0A42-488D-A6E7-EE33271A0E40}" dt="2020-04-13T23:03:24.670" v="6328" actId="20577"/>
        <pc:sldMkLst>
          <pc:docMk/>
          <pc:sldMk cId="3650678452" sldId="355"/>
        </pc:sldMkLst>
        <pc:spChg chg="mod">
          <ac:chgData name="Nicolas Bourré" userId="3976cfa3-d3e1-428e-81d1-805acb964e52" providerId="ADAL" clId="{4D93F89A-0A42-488D-A6E7-EE33271A0E40}" dt="2020-04-13T22:39:11.186" v="5272" actId="20577"/>
          <ac:spMkLst>
            <pc:docMk/>
            <pc:sldMk cId="3650678452" sldId="355"/>
            <ac:spMk id="2" creationId="{83321461-AF2C-4FD6-A05B-0A8A569E29E3}"/>
          </ac:spMkLst>
        </pc:spChg>
        <pc:spChg chg="mod">
          <ac:chgData name="Nicolas Bourré" userId="3976cfa3-d3e1-428e-81d1-805acb964e52" providerId="ADAL" clId="{4D93F89A-0A42-488D-A6E7-EE33271A0E40}" dt="2020-04-13T23:03:24.670" v="6328" actId="20577"/>
          <ac:spMkLst>
            <pc:docMk/>
            <pc:sldMk cId="3650678452" sldId="355"/>
            <ac:spMk id="3" creationId="{42F55844-7769-4E68-B855-58E1B54F1BE5}"/>
          </ac:spMkLst>
        </pc:spChg>
        <pc:spChg chg="add del">
          <ac:chgData name="Nicolas Bourré" userId="3976cfa3-d3e1-428e-81d1-805acb964e52" providerId="ADAL" clId="{4D93F89A-0A42-488D-A6E7-EE33271A0E40}" dt="2020-04-13T22:36:33.660" v="5174"/>
          <ac:spMkLst>
            <pc:docMk/>
            <pc:sldMk cId="3650678452" sldId="355"/>
            <ac:spMk id="4" creationId="{802436CB-5FEA-4A46-BA3A-17FA189AEFCD}"/>
          </ac:spMkLst>
        </pc:spChg>
        <pc:spChg chg="add mod">
          <ac:chgData name="Nicolas Bourré" userId="3976cfa3-d3e1-428e-81d1-805acb964e52" providerId="ADAL" clId="{4D93F89A-0A42-488D-A6E7-EE33271A0E40}" dt="2020-04-13T22:38:54.894" v="5246" actId="1076"/>
          <ac:spMkLst>
            <pc:docMk/>
            <pc:sldMk cId="3650678452" sldId="355"/>
            <ac:spMk id="5" creationId="{DA4C9C66-C991-4B12-AD10-440A735741E3}"/>
          </ac:spMkLst>
        </pc:spChg>
      </pc:sldChg>
      <pc:sldChg chg="modSp add mod">
        <pc:chgData name="Nicolas Bourré" userId="3976cfa3-d3e1-428e-81d1-805acb964e52" providerId="ADAL" clId="{4D93F89A-0A42-488D-A6E7-EE33271A0E40}" dt="2020-04-13T22:51:06.669" v="5901" actId="113"/>
        <pc:sldMkLst>
          <pc:docMk/>
          <pc:sldMk cId="3877433713" sldId="356"/>
        </pc:sldMkLst>
        <pc:spChg chg="mod">
          <ac:chgData name="Nicolas Bourré" userId="3976cfa3-d3e1-428e-81d1-805acb964e52" providerId="ADAL" clId="{4D93F89A-0A42-488D-A6E7-EE33271A0E40}" dt="2020-04-13T22:43:08.804" v="5534" actId="20577"/>
          <ac:spMkLst>
            <pc:docMk/>
            <pc:sldMk cId="3877433713" sldId="356"/>
            <ac:spMk id="2" creationId="{AE474AB3-E2A4-41FF-B5AF-C5126A3BCCE6}"/>
          </ac:spMkLst>
        </pc:spChg>
        <pc:spChg chg="mod">
          <ac:chgData name="Nicolas Bourré" userId="3976cfa3-d3e1-428e-81d1-805acb964e52" providerId="ADAL" clId="{4D93F89A-0A42-488D-A6E7-EE33271A0E40}" dt="2020-04-13T22:51:06.669" v="5901" actId="113"/>
          <ac:spMkLst>
            <pc:docMk/>
            <pc:sldMk cId="3877433713" sldId="356"/>
            <ac:spMk id="3" creationId="{BF7F7259-0707-4777-8484-02EBEA1F62AA}"/>
          </ac:spMkLst>
        </pc:spChg>
      </pc:sldChg>
      <pc:sldChg chg="modSp add mod ord">
        <pc:chgData name="Nicolas Bourré" userId="3976cfa3-d3e1-428e-81d1-805acb964e52" providerId="ADAL" clId="{4D93F89A-0A42-488D-A6E7-EE33271A0E40}" dt="2020-04-13T23:06:10.942" v="6700" actId="20577"/>
        <pc:sldMkLst>
          <pc:docMk/>
          <pc:sldMk cId="569819289" sldId="357"/>
        </pc:sldMkLst>
        <pc:spChg chg="mod">
          <ac:chgData name="Nicolas Bourré" userId="3976cfa3-d3e1-428e-81d1-805acb964e52" providerId="ADAL" clId="{4D93F89A-0A42-488D-A6E7-EE33271A0E40}" dt="2020-04-13T23:01:26.157" v="5916" actId="20577"/>
          <ac:spMkLst>
            <pc:docMk/>
            <pc:sldMk cId="569819289" sldId="357"/>
            <ac:spMk id="2" creationId="{49667C2A-3FC8-444C-AB73-348A434D0359}"/>
          </ac:spMkLst>
        </pc:spChg>
        <pc:spChg chg="mod">
          <ac:chgData name="Nicolas Bourré" userId="3976cfa3-d3e1-428e-81d1-805acb964e52" providerId="ADAL" clId="{4D93F89A-0A42-488D-A6E7-EE33271A0E40}" dt="2020-04-13T23:06:10.942" v="6700" actId="20577"/>
          <ac:spMkLst>
            <pc:docMk/>
            <pc:sldMk cId="569819289" sldId="357"/>
            <ac:spMk id="3" creationId="{9CBBA370-D4D6-4178-BCFF-612D4FE7ABB7}"/>
          </ac:spMkLst>
        </pc:spChg>
      </pc:sldChg>
      <pc:sldChg chg="addSp delSp modSp add mod">
        <pc:chgData name="Nicolas Bourré" userId="3976cfa3-d3e1-428e-81d1-805acb964e52" providerId="ADAL" clId="{4D93F89A-0A42-488D-A6E7-EE33271A0E40}" dt="2020-04-13T23:12:35.032" v="6988" actId="20577"/>
        <pc:sldMkLst>
          <pc:docMk/>
          <pc:sldMk cId="146612921" sldId="358"/>
        </pc:sldMkLst>
        <pc:spChg chg="mod">
          <ac:chgData name="Nicolas Bourré" userId="3976cfa3-d3e1-428e-81d1-805acb964e52" providerId="ADAL" clId="{4D93F89A-0A42-488D-A6E7-EE33271A0E40}" dt="2020-04-13T23:09:02.435" v="6820" actId="1076"/>
          <ac:spMkLst>
            <pc:docMk/>
            <pc:sldMk cId="146612921" sldId="358"/>
            <ac:spMk id="2" creationId="{4C031493-64AF-4C73-B5CE-FE8AB32AB566}"/>
          </ac:spMkLst>
        </pc:spChg>
        <pc:spChg chg="mod">
          <ac:chgData name="Nicolas Bourré" userId="3976cfa3-d3e1-428e-81d1-805acb964e52" providerId="ADAL" clId="{4D93F89A-0A42-488D-A6E7-EE33271A0E40}" dt="2020-04-13T23:12:35.032" v="6988" actId="20577"/>
          <ac:spMkLst>
            <pc:docMk/>
            <pc:sldMk cId="146612921" sldId="358"/>
            <ac:spMk id="3" creationId="{2E8C5C88-D369-438A-A005-7EF3D81EB581}"/>
          </ac:spMkLst>
        </pc:spChg>
        <pc:spChg chg="add del mod">
          <ac:chgData name="Nicolas Bourré" userId="3976cfa3-d3e1-428e-81d1-805acb964e52" providerId="ADAL" clId="{4D93F89A-0A42-488D-A6E7-EE33271A0E40}" dt="2020-04-13T23:07:19.974" v="6809" actId="478"/>
          <ac:spMkLst>
            <pc:docMk/>
            <pc:sldMk cId="146612921" sldId="358"/>
            <ac:spMk id="4" creationId="{79122F78-7240-496D-B509-A8740A1785E4}"/>
          </ac:spMkLst>
        </pc:spChg>
        <pc:spChg chg="add del mod">
          <ac:chgData name="Nicolas Bourré" userId="3976cfa3-d3e1-428e-81d1-805acb964e52" providerId="ADAL" clId="{4D93F89A-0A42-488D-A6E7-EE33271A0E40}" dt="2020-04-13T23:08:54.486" v="6817" actId="478"/>
          <ac:spMkLst>
            <pc:docMk/>
            <pc:sldMk cId="146612921" sldId="358"/>
            <ac:spMk id="5" creationId="{A7758DD7-C596-4230-85B8-2B344C86A16F}"/>
          </ac:spMkLst>
        </pc:spChg>
        <pc:spChg chg="add del mod">
          <ac:chgData name="Nicolas Bourré" userId="3976cfa3-d3e1-428e-81d1-805acb964e52" providerId="ADAL" clId="{4D93F89A-0A42-488D-A6E7-EE33271A0E40}" dt="2020-04-13T23:11:31.526" v="6823" actId="478"/>
          <ac:spMkLst>
            <pc:docMk/>
            <pc:sldMk cId="146612921" sldId="358"/>
            <ac:spMk id="6" creationId="{AC82E40E-1981-4A36-83B5-12B08CB2013E}"/>
          </ac:spMkLst>
        </pc:spChg>
        <pc:spChg chg="add mod">
          <ac:chgData name="Nicolas Bourré" userId="3976cfa3-d3e1-428e-81d1-805acb964e52" providerId="ADAL" clId="{4D93F89A-0A42-488D-A6E7-EE33271A0E40}" dt="2020-04-13T23:11:44.914" v="6828" actId="6549"/>
          <ac:spMkLst>
            <pc:docMk/>
            <pc:sldMk cId="146612921" sldId="358"/>
            <ac:spMk id="7" creationId="{DC857FD1-BF88-476F-A2FA-48223A2D9B38}"/>
          </ac:spMkLst>
        </pc:spChg>
      </pc:sldChg>
      <pc:sldChg chg="addSp delSp modSp add mod">
        <pc:chgData name="Nicolas Bourré" userId="3976cfa3-d3e1-428e-81d1-805acb964e52" providerId="ADAL" clId="{4D93F89A-0A42-488D-A6E7-EE33271A0E40}" dt="2020-04-13T23:20:38.023" v="7479" actId="20577"/>
        <pc:sldMkLst>
          <pc:docMk/>
          <pc:sldMk cId="165796494" sldId="359"/>
        </pc:sldMkLst>
        <pc:spChg chg="mod">
          <ac:chgData name="Nicolas Bourré" userId="3976cfa3-d3e1-428e-81d1-805acb964e52" providerId="ADAL" clId="{4D93F89A-0A42-488D-A6E7-EE33271A0E40}" dt="2020-04-13T23:15:50.806" v="7019" actId="20577"/>
          <ac:spMkLst>
            <pc:docMk/>
            <pc:sldMk cId="165796494" sldId="359"/>
            <ac:spMk id="2" creationId="{4C031493-64AF-4C73-B5CE-FE8AB32AB566}"/>
          </ac:spMkLst>
        </pc:spChg>
        <pc:spChg chg="mod">
          <ac:chgData name="Nicolas Bourré" userId="3976cfa3-d3e1-428e-81d1-805acb964e52" providerId="ADAL" clId="{4D93F89A-0A42-488D-A6E7-EE33271A0E40}" dt="2020-04-13T23:20:38.023" v="7479" actId="20577"/>
          <ac:spMkLst>
            <pc:docMk/>
            <pc:sldMk cId="165796494" sldId="359"/>
            <ac:spMk id="3" creationId="{2E8C5C88-D369-438A-A005-7EF3D81EB581}"/>
          </ac:spMkLst>
        </pc:spChg>
        <pc:spChg chg="add mod">
          <ac:chgData name="Nicolas Bourré" userId="3976cfa3-d3e1-428e-81d1-805acb964e52" providerId="ADAL" clId="{4D93F89A-0A42-488D-A6E7-EE33271A0E40}" dt="2020-04-13T23:19:16.644" v="7199" actId="2711"/>
          <ac:spMkLst>
            <pc:docMk/>
            <pc:sldMk cId="165796494" sldId="359"/>
            <ac:spMk id="4" creationId="{955EC9F6-2B9F-43FA-A1E2-BD677F7B3DC6}"/>
          </ac:spMkLst>
        </pc:spChg>
        <pc:spChg chg="del">
          <ac:chgData name="Nicolas Bourré" userId="3976cfa3-d3e1-428e-81d1-805acb964e52" providerId="ADAL" clId="{4D93F89A-0A42-488D-A6E7-EE33271A0E40}" dt="2020-04-13T23:16:28.111" v="7147" actId="478"/>
          <ac:spMkLst>
            <pc:docMk/>
            <pc:sldMk cId="165796494" sldId="359"/>
            <ac:spMk id="7" creationId="{DC857FD1-BF88-476F-A2FA-48223A2D9B38}"/>
          </ac:spMkLst>
        </pc:spChg>
      </pc:sldChg>
      <pc:sldChg chg="addSp delSp modSp add mod">
        <pc:chgData name="Nicolas Bourré" userId="3976cfa3-d3e1-428e-81d1-805acb964e52" providerId="ADAL" clId="{4D93F89A-0A42-488D-A6E7-EE33271A0E40}" dt="2020-04-13T23:27:28.233" v="7770" actId="20577"/>
        <pc:sldMkLst>
          <pc:docMk/>
          <pc:sldMk cId="495727499" sldId="360"/>
        </pc:sldMkLst>
        <pc:spChg chg="mod">
          <ac:chgData name="Nicolas Bourré" userId="3976cfa3-d3e1-428e-81d1-805acb964e52" providerId="ADAL" clId="{4D93F89A-0A42-488D-A6E7-EE33271A0E40}" dt="2020-04-13T23:27:28.233" v="7770" actId="20577"/>
          <ac:spMkLst>
            <pc:docMk/>
            <pc:sldMk cId="495727499" sldId="360"/>
            <ac:spMk id="3" creationId="{2E8C5C88-D369-438A-A005-7EF3D81EB581}"/>
          </ac:spMkLst>
        </pc:spChg>
        <pc:spChg chg="del">
          <ac:chgData name="Nicolas Bourré" userId="3976cfa3-d3e1-428e-81d1-805acb964e52" providerId="ADAL" clId="{4D93F89A-0A42-488D-A6E7-EE33271A0E40}" dt="2020-04-13T23:20:54.737" v="7503" actId="478"/>
          <ac:spMkLst>
            <pc:docMk/>
            <pc:sldMk cId="495727499" sldId="360"/>
            <ac:spMk id="4" creationId="{955EC9F6-2B9F-43FA-A1E2-BD677F7B3DC6}"/>
          </ac:spMkLst>
        </pc:spChg>
        <pc:spChg chg="add del mod">
          <ac:chgData name="Nicolas Bourré" userId="3976cfa3-d3e1-428e-81d1-805acb964e52" providerId="ADAL" clId="{4D93F89A-0A42-488D-A6E7-EE33271A0E40}" dt="2020-04-13T23:24:07.598" v="7537" actId="478"/>
          <ac:spMkLst>
            <pc:docMk/>
            <pc:sldMk cId="495727499" sldId="360"/>
            <ac:spMk id="5" creationId="{C0CD53CD-038D-4CB0-8E38-9D6CF0E3FA51}"/>
          </ac:spMkLst>
        </pc:spChg>
        <pc:spChg chg="add mod">
          <ac:chgData name="Nicolas Bourré" userId="3976cfa3-d3e1-428e-81d1-805acb964e52" providerId="ADAL" clId="{4D93F89A-0A42-488D-A6E7-EE33271A0E40}" dt="2020-04-13T23:24:36.651" v="7545" actId="1076"/>
          <ac:spMkLst>
            <pc:docMk/>
            <pc:sldMk cId="495727499" sldId="360"/>
            <ac:spMk id="6" creationId="{0B0D1191-B52D-413D-9698-53295656A6EE}"/>
          </ac:spMkLst>
        </pc:spChg>
      </pc:sldChg>
      <pc:sldChg chg="addSp delSp modSp add mod">
        <pc:chgData name="Nicolas Bourré" userId="3976cfa3-d3e1-428e-81d1-805acb964e52" providerId="ADAL" clId="{4D93F89A-0A42-488D-A6E7-EE33271A0E40}" dt="2020-04-13T23:31:47.697" v="8092" actId="20577"/>
        <pc:sldMkLst>
          <pc:docMk/>
          <pc:sldMk cId="3952752321" sldId="361"/>
        </pc:sldMkLst>
        <pc:spChg chg="mod">
          <ac:chgData name="Nicolas Bourré" userId="3976cfa3-d3e1-428e-81d1-805acb964e52" providerId="ADAL" clId="{4D93F89A-0A42-488D-A6E7-EE33271A0E40}" dt="2020-04-13T23:29:35.416" v="7783" actId="20577"/>
          <ac:spMkLst>
            <pc:docMk/>
            <pc:sldMk cId="3952752321" sldId="361"/>
            <ac:spMk id="2" creationId="{F7651F62-EA71-452B-B263-C16439D2751C}"/>
          </ac:spMkLst>
        </pc:spChg>
        <pc:spChg chg="del">
          <ac:chgData name="Nicolas Bourré" userId="3976cfa3-d3e1-428e-81d1-805acb964e52" providerId="ADAL" clId="{4D93F89A-0A42-488D-A6E7-EE33271A0E40}" dt="2020-04-13T23:29:39.230" v="7784"/>
          <ac:spMkLst>
            <pc:docMk/>
            <pc:sldMk cId="3952752321" sldId="361"/>
            <ac:spMk id="3" creationId="{9DF28F93-EF30-4FFF-A71F-FE8869037520}"/>
          </ac:spMkLst>
        </pc:spChg>
        <pc:spChg chg="add mod">
          <ac:chgData name="Nicolas Bourré" userId="3976cfa3-d3e1-428e-81d1-805acb964e52" providerId="ADAL" clId="{4D93F89A-0A42-488D-A6E7-EE33271A0E40}" dt="2020-04-13T23:29:57.707" v="7789" actId="1076"/>
          <ac:spMkLst>
            <pc:docMk/>
            <pc:sldMk cId="3952752321" sldId="361"/>
            <ac:spMk id="4" creationId="{9F1412DC-A656-471A-ACFD-5F674FC47A41}"/>
          </ac:spMkLst>
        </pc:spChg>
        <pc:spChg chg="add mod">
          <ac:chgData name="Nicolas Bourré" userId="3976cfa3-d3e1-428e-81d1-805acb964e52" providerId="ADAL" clId="{4D93F89A-0A42-488D-A6E7-EE33271A0E40}" dt="2020-04-13T23:31:47.697" v="8092" actId="20577"/>
          <ac:spMkLst>
            <pc:docMk/>
            <pc:sldMk cId="3952752321" sldId="361"/>
            <ac:spMk id="5" creationId="{13C779BC-DE1E-46B1-BF99-D414153E1DEC}"/>
          </ac:spMkLst>
        </pc:spChg>
        <pc:spChg chg="add del mod">
          <ac:chgData name="Nicolas Bourré" userId="3976cfa3-d3e1-428e-81d1-805acb964e52" providerId="ADAL" clId="{4D93F89A-0A42-488D-A6E7-EE33271A0E40}" dt="2020-04-13T23:29:41.856" v="7785" actId="478"/>
          <ac:spMkLst>
            <pc:docMk/>
            <pc:sldMk cId="3952752321" sldId="361"/>
            <ac:spMk id="6" creationId="{54178310-3D3B-4790-9389-1F8ABB0B609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B104F-BDE5-49F1-8A4F-43A8B0C506C8}" type="datetimeFigureOut">
              <a:rPr lang="fr-CA" smtClean="0"/>
              <a:t>2020-04-13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012FF-04A6-4FA8-BE2B-DFE8AE8766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9221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Vidéo d’aide : https://www.youtube.com/watch?v=WYBoTT2ce8c&amp;list=PLKShHgmYjjFwmuUZ46GxeSTA2zKZF-8nv&amp;index=1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6012FF-04A6-4FA8-BE2B-DFE8AE87669B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4075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6012FF-04A6-4FA8-BE2B-DFE8AE87669B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7617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5578D0-52B2-4D78-B414-94DA766E85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24D558-2D58-4CB4-81A0-EDA3ECACF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7B46E5-F2D6-47E5-896A-2B6E0C31B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B201-4B8A-461C-993D-36D2C3D1F1F6}" type="datetimeFigureOut">
              <a:rPr lang="fr-CA" smtClean="0"/>
              <a:t>2020-04-13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24F194-36A4-49A1-8056-84FFE92AB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EB055B-3B03-438E-BA4B-1FD94E96B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7A61-95BE-4D67-911E-45B44CE3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950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64CDDD-BE6D-42BD-B21A-968CB8D00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CDC51E-8F7B-45C3-A578-1DF183ABF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FA71B9-84BF-487A-A09E-72D0FA4B5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B201-4B8A-461C-993D-36D2C3D1F1F6}" type="datetimeFigureOut">
              <a:rPr lang="fr-CA" smtClean="0"/>
              <a:t>2020-04-13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64F149-26C6-4336-BBEC-3DE51B5A5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9BB79D-BDD3-45AE-B17A-CEDE60B05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7A61-95BE-4D67-911E-45B44CE3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71540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59AF526-F97F-47F4-A737-938B05380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EB578A-0F46-4425-8FDD-8FE4C6526D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71CE13-B91C-4BF1-90E3-82F86E71B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B201-4B8A-461C-993D-36D2C3D1F1F6}" type="datetimeFigureOut">
              <a:rPr lang="fr-CA" smtClean="0"/>
              <a:t>2020-04-13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691A66-64CC-4E7F-AD58-1F0E3D089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B4830F-A66F-424D-B081-7EDF1BD57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7A61-95BE-4D67-911E-45B44CE3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096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15A9CC-3E9D-42A6-AC8E-0CAA8A659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8E4407-2767-4E6C-A427-94FD74FF0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537321-F088-46B5-BCB9-5A12FCB6B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B201-4B8A-461C-993D-36D2C3D1F1F6}" type="datetimeFigureOut">
              <a:rPr lang="fr-CA" smtClean="0"/>
              <a:t>2020-04-13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C098F2-6C15-454A-8D22-1CE31331D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CDA2C0-7235-420E-BAAD-00038E2B5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7A61-95BE-4D67-911E-45B44CE3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6400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C8E875-9C23-43D3-BF57-8C366A5E3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AB44B4-AD68-48B5-979C-A5B10C895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450D26-CC11-4E88-B70B-447AAB65F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B201-4B8A-461C-993D-36D2C3D1F1F6}" type="datetimeFigureOut">
              <a:rPr lang="fr-CA" smtClean="0"/>
              <a:t>2020-04-13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722ECB-B3F7-4EFD-8C16-959530442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FF0C85-3925-4453-B109-40D96B477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7A61-95BE-4D67-911E-45B44CE3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68081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1D7568-7536-4D4D-A6CC-9986FF946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081837-6889-4FB3-A4BB-DA55C047AC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DC144E-24A0-4212-A8D5-E13756535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85C3FB-CF75-49A4-8F43-4213C66EF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B201-4B8A-461C-993D-36D2C3D1F1F6}" type="datetimeFigureOut">
              <a:rPr lang="fr-CA" smtClean="0"/>
              <a:t>2020-04-13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CA27D9-90A4-440B-822C-C9523D725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94EA38-E857-490A-B3F6-E272F8626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7A61-95BE-4D67-911E-45B44CE3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597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F2CB86-5B7B-404A-8B62-2274FA1BD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44ABE9-1A5C-4F41-9B56-38EE818FF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FF33976-7880-4E9C-947B-F65D92A21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BE732F3-B6A1-44CB-840E-C57A52202A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DC2ED0F-FEFF-4207-9806-DECEC713F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8F52122-0B8C-4DA4-A452-1DED0A8D8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B201-4B8A-461C-993D-36D2C3D1F1F6}" type="datetimeFigureOut">
              <a:rPr lang="fr-CA" smtClean="0"/>
              <a:t>2020-04-13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B0B8B63-5060-4DF1-8198-044F375B7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6A6D510-C7CC-499B-BEE1-DD6D6DB4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7A61-95BE-4D67-911E-45B44CE3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357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DD1869-EE5C-4088-AFF9-E758E30D6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2A2A4CE-261D-4226-999A-2475FE177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B201-4B8A-461C-993D-36D2C3D1F1F6}" type="datetimeFigureOut">
              <a:rPr lang="fr-CA" smtClean="0"/>
              <a:t>2020-04-13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0EA4C84-1B83-49C1-AB04-A01BCCC3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6C60EAD-1F3C-4397-B286-E6A4DA58A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7A61-95BE-4D67-911E-45B44CE3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55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C4BAF18-B4F5-4377-B3F8-FE3442FB5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B201-4B8A-461C-993D-36D2C3D1F1F6}" type="datetimeFigureOut">
              <a:rPr lang="fr-CA" smtClean="0"/>
              <a:t>2020-04-13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6B306CA-B42B-41E6-AD44-1D445ECCE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852A7FC-CEE8-43C3-B89A-9E67BD090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7A61-95BE-4D67-911E-45B44CE3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2281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468DEB-0408-470A-BBC1-404F1037E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93E035-EAFF-4ACA-BCD6-D2044BD4C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62BDA5-31AE-4974-A98E-578F2BCB0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34AB3C-50F3-4FAB-A74A-91C60B2A3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B201-4B8A-461C-993D-36D2C3D1F1F6}" type="datetimeFigureOut">
              <a:rPr lang="fr-CA" smtClean="0"/>
              <a:t>2020-04-13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7D08DD-0E5C-4EFD-8375-8A1226291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30B236-E041-489B-8DB7-412EC285C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7A61-95BE-4D67-911E-45B44CE3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03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4F716C-0E7D-4D24-9FF2-E72010BAD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84CF288-9B5F-4BAB-B713-BC0A50B6E8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D07489-A30F-4B64-85EC-1AA7DFC34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BF34F9-1704-4064-BAB5-8E7D725A3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B201-4B8A-461C-993D-36D2C3D1F1F6}" type="datetimeFigureOut">
              <a:rPr lang="fr-CA" smtClean="0"/>
              <a:t>2020-04-13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999310-1735-45FC-8EBE-855CCF541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E35CF5-CB72-457B-8F51-0EE3A7A71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7A61-95BE-4D67-911E-45B44CE3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656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15D6B27-EE7D-4520-9200-D42F6D10B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0DADF7-61E8-4393-B26E-C4BEE3C66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C8A6EF-32A0-4D85-A191-F8B3AD7D1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AB201-4B8A-461C-993D-36D2C3D1F1F6}" type="datetimeFigureOut">
              <a:rPr lang="fr-CA" smtClean="0"/>
              <a:t>2020-04-13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B3DF24-2914-4C6A-B1DA-AEB1C72B5C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CF2C66-F627-4AC0-95E0-B4F1AAD05E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77A61-95BE-4D67-911E-45B44CE3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719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bourre/wpf_demo_commands.gi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J5PgvMfeI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5R4C8BLEOc" TargetMode="External"/><Relationship Id="rId2" Type="http://schemas.openxmlformats.org/officeDocument/2006/relationships/hyperlink" Target="https://www.youtube.com/watch?v=sk7uP1iavP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IJ5PgvMfeIc" TargetMode="External"/><Relationship Id="rId4" Type="http://schemas.openxmlformats.org/officeDocument/2006/relationships/hyperlink" Target="https://www.youtube.com/watch?v=HDSRG7GvPbo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en-us/dotnet/api/system.windows.controls.contentcontrol?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en-us/dotnet/framework/wpf/data/data-templating-overview#data-templating-basic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ckoverflow.com/questions/19654295/wpf-mvvm-navigate-views" TargetMode="External"/><Relationship Id="rId2" Type="http://schemas.openxmlformats.org/officeDocument/2006/relationships/hyperlink" Target="https://www.youtube.com/watch?v=HDSRG7GvPb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nbourre/wpf_master_detai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41952989-F377-4463-A132-E583A8537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ContentControl</a:t>
            </a:r>
            <a:r>
              <a:rPr lang="fr-CA" dirty="0"/>
              <a:t> et </a:t>
            </a:r>
            <a:r>
              <a:rPr lang="fr-CA" dirty="0" err="1"/>
              <a:t>ICommand</a:t>
            </a:r>
            <a:endParaRPr lang="fr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5F235B6-18B1-4144-A47D-745386EEC6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Séparer les actions de l’interface du code-</a:t>
            </a:r>
            <a:r>
              <a:rPr lang="fr-CA" dirty="0" err="1"/>
              <a:t>behind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83864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8141FE-9F60-4ABD-BE46-F95E9C854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ICommand</a:t>
            </a:r>
            <a:r>
              <a:rPr lang="fr-CA" dirty="0"/>
              <a:t> : Utilisation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A05FF8-2CED-49E4-BA3A-D120733B3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Voici un dépôt où j’utilise les ICommand </a:t>
            </a:r>
            <a:r>
              <a:rPr lang="en-CA" dirty="0">
                <a:hlinkClick r:id="rId2"/>
              </a:rPr>
              <a:t>https://github.com/nbourre/wpf_demo_commands.git</a:t>
            </a:r>
            <a:endParaRPr lang="fr-CA" b="1" dirty="0"/>
          </a:p>
          <a:p>
            <a:r>
              <a:rPr lang="fr-CA" dirty="0"/>
              <a:t>Je vous invite à visionner mes vidéos aussi</a:t>
            </a:r>
          </a:p>
        </p:txBody>
      </p:sp>
    </p:spTree>
    <p:extLst>
      <p:ext uri="{BB962C8B-B14F-4D97-AF65-F5344CB8AC3E}">
        <p14:creationId xmlns:p14="http://schemas.microsoft.com/office/powerpoint/2010/main" val="95431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058941-A00B-4945-93AD-BA8716A79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ICommand</a:t>
            </a:r>
            <a:r>
              <a:rPr lang="fr-CA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E11A77-FC7D-41FC-938C-01DAD518C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vidéo pour le premier jet se retrouve </a:t>
            </a:r>
            <a:r>
              <a:rPr lang="fr-CA" dirty="0">
                <a:hlinkClick r:id="rId2"/>
              </a:rPr>
              <a:t>ici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75696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DD32F2-C452-4639-9A4C-79C2A91AD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ICommand : Utilisation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01D5DB-9DDB-41CF-9910-CD9C3D0DD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L’implémentation de </a:t>
            </a:r>
            <a:r>
              <a:rPr lang="fr-CA" dirty="0" err="1"/>
              <a:t>ICommand</a:t>
            </a:r>
            <a:r>
              <a:rPr lang="fr-CA" dirty="0"/>
              <a:t> peut devenir lourde à la longue</a:t>
            </a:r>
          </a:p>
          <a:p>
            <a:r>
              <a:rPr lang="fr-CA" dirty="0"/>
              <a:t>L’industrie utilise souvent une classe qui implémentera l’interface </a:t>
            </a:r>
            <a:r>
              <a:rPr lang="fr-CA" dirty="0" err="1"/>
              <a:t>ICommand</a:t>
            </a:r>
            <a:endParaRPr lang="fr-CA" dirty="0"/>
          </a:p>
          <a:p>
            <a:r>
              <a:rPr lang="fr-CA" dirty="0"/>
              <a:t>On nomme cette classe </a:t>
            </a:r>
            <a:r>
              <a:rPr lang="fr-CA" dirty="0" err="1"/>
              <a:t>RelayCommand</a:t>
            </a:r>
            <a:r>
              <a:rPr lang="fr-CA" dirty="0"/>
              <a:t> ou encore </a:t>
            </a:r>
            <a:r>
              <a:rPr lang="fr-CA" dirty="0" err="1"/>
              <a:t>DelegateCommand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66228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445895B6-7234-4C40-BD5A-5C5B1EED9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ICommand</a:t>
            </a:r>
            <a:r>
              <a:rPr lang="fr-CA" dirty="0"/>
              <a:t> : Références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1F5211E-18AA-4827-B273-5022D6757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Voici une liste de références qui pourrait être utile pour comprendre les commandes</a:t>
            </a:r>
          </a:p>
          <a:p>
            <a:r>
              <a:rPr lang="fr-CA" dirty="0">
                <a:hlinkClick r:id="rId2"/>
              </a:rPr>
              <a:t>Apprendre le C# : Les délégués</a:t>
            </a:r>
            <a:endParaRPr lang="fr-CA" dirty="0"/>
          </a:p>
          <a:p>
            <a:r>
              <a:rPr lang="en-CA" dirty="0">
                <a:hlinkClick r:id="rId3"/>
              </a:rPr>
              <a:t>[C#] Delegates and Events</a:t>
            </a:r>
            <a:endParaRPr lang="en-CA" dirty="0"/>
          </a:p>
          <a:p>
            <a:r>
              <a:rPr lang="fr-CA" dirty="0">
                <a:hlinkClick r:id="rId4"/>
              </a:rPr>
              <a:t>C# WPF : </a:t>
            </a:r>
            <a:r>
              <a:rPr lang="fr-CA" dirty="0" err="1">
                <a:hlinkClick r:id="rId4"/>
              </a:rPr>
              <a:t>Commands</a:t>
            </a:r>
            <a:endParaRPr lang="fr-CA" dirty="0"/>
          </a:p>
          <a:p>
            <a:r>
              <a:rPr lang="fr-CA" dirty="0">
                <a:hlinkClick r:id="rId5"/>
              </a:rPr>
              <a:t>WPF – </a:t>
            </a:r>
            <a:r>
              <a:rPr lang="fr-CA" dirty="0" err="1">
                <a:hlinkClick r:id="rId5"/>
              </a:rPr>
              <a:t>ICommand</a:t>
            </a:r>
            <a:r>
              <a:rPr lang="fr-CA" dirty="0"/>
              <a:t> (Moi)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04971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474AB3-E2A4-41FF-B5AF-C5126A3BC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ContentPresenter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7F7259-0707-4777-8484-02EBEA1F6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Un </a:t>
            </a:r>
            <a:r>
              <a:rPr lang="fr-CA" dirty="0" err="1"/>
              <a:t>ContentPresenter</a:t>
            </a:r>
            <a:r>
              <a:rPr lang="fr-CA" dirty="0"/>
              <a:t> sert à afficher le contenu d’un </a:t>
            </a:r>
            <a:r>
              <a:rPr lang="fr-CA" b="1" dirty="0" err="1">
                <a:hlinkClick r:id="rId2"/>
              </a:rPr>
              <a:t>ContentControl</a:t>
            </a:r>
            <a:endParaRPr lang="fr-CA" b="1" dirty="0"/>
          </a:p>
          <a:p>
            <a:r>
              <a:rPr lang="fr-CA" dirty="0"/>
              <a:t>Un </a:t>
            </a:r>
            <a:r>
              <a:rPr lang="fr-CA" dirty="0" err="1"/>
              <a:t>ContentControl</a:t>
            </a:r>
            <a:r>
              <a:rPr lang="fr-CA" dirty="0"/>
              <a:t> est un contrôle possédant la propriété </a:t>
            </a:r>
            <a:r>
              <a:rPr lang="fr-CA" b="1" dirty="0"/>
              <a:t>Content</a:t>
            </a:r>
          </a:p>
          <a:p>
            <a:pPr lvl="1"/>
            <a:r>
              <a:rPr lang="fr-CA" dirty="0"/>
              <a:t>Cela inclut les boutons, les zones de textes, etc.</a:t>
            </a:r>
          </a:p>
          <a:p>
            <a:r>
              <a:rPr lang="fr-CA" dirty="0"/>
              <a:t>On peut l’utiliser pour afficher les contrôles utilisateurs </a:t>
            </a:r>
            <a:r>
              <a:rPr lang="fr-CA" b="1" dirty="0" err="1"/>
              <a:t>UserControl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3877433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F185DA3D-66D1-4C6E-9484-4DB38FAC3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UserControl</a:t>
            </a:r>
            <a:endParaRPr lang="fr-CA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50105A8-B14D-4DC6-BDFD-D4BBD2C0D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On a déjà fait part du </a:t>
            </a:r>
            <a:r>
              <a:rPr lang="fr-CA" b="1" dirty="0" err="1"/>
              <a:t>UserControl</a:t>
            </a:r>
            <a:r>
              <a:rPr lang="fr-CA" dirty="0"/>
              <a:t> au début de la session</a:t>
            </a:r>
          </a:p>
          <a:p>
            <a:r>
              <a:rPr lang="fr-CA" dirty="0"/>
              <a:t>Il s’agit d’un contrôle dans lequel on peut y placer plusieurs contrôles et ensuite le réutiliser</a:t>
            </a:r>
          </a:p>
          <a:p>
            <a:r>
              <a:rPr lang="fr-CA" dirty="0"/>
              <a:t>On peut utiliser le </a:t>
            </a:r>
            <a:r>
              <a:rPr lang="fr-CA" dirty="0" err="1"/>
              <a:t>UserControl</a:t>
            </a:r>
            <a:r>
              <a:rPr lang="fr-CA" dirty="0"/>
              <a:t> à l’intérieur d’un </a:t>
            </a:r>
            <a:r>
              <a:rPr lang="fr-CA" b="1" dirty="0" err="1"/>
              <a:t>ContentPresenter</a:t>
            </a:r>
            <a:r>
              <a:rPr lang="fr-CA" dirty="0"/>
              <a:t> pour pouvoir l’afficher</a:t>
            </a:r>
          </a:p>
          <a:p>
            <a:r>
              <a:rPr lang="fr-CA" dirty="0"/>
              <a:t>Dans notre situation, on l’utilisera pour créer des vues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00078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651F62-EA71-452B-B263-C16439D27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UserControl</a:t>
            </a:r>
            <a:r>
              <a:rPr lang="fr-CA" dirty="0"/>
              <a:t> : Exemple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3C779BC-DE1E-46B1-BF99-D414153E1DE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L’exemple ci-contre montre un </a:t>
            </a:r>
            <a:r>
              <a:rPr lang="fr-CA" dirty="0" err="1"/>
              <a:t>UserControl</a:t>
            </a:r>
            <a:endParaRPr lang="fr-CA" dirty="0"/>
          </a:p>
          <a:p>
            <a:r>
              <a:rPr lang="fr-CA" dirty="0"/>
              <a:t>On constate que ce n’est pas différent d’une </a:t>
            </a:r>
            <a:r>
              <a:rPr lang="fr-CA" dirty="0" err="1"/>
              <a:t>Window</a:t>
            </a:r>
            <a:endParaRPr lang="fr-CA" dirty="0"/>
          </a:p>
          <a:p>
            <a:r>
              <a:rPr lang="fr-CA" dirty="0"/>
              <a:t>Pour l’afficher, il suffira d’importer l’espace de noms dans la fenêtre que l’on désire l’afficher et d’appeler ce contrôle aux besoins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1412DC-A656-471A-ACFD-5F674FC47A41}"/>
              </a:ext>
            </a:extLst>
          </p:cNvPr>
          <p:cNvSpPr/>
          <p:nvPr/>
        </p:nvSpPr>
        <p:spPr>
          <a:xfrm>
            <a:off x="6172202" y="2016135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UserControl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x:Class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"wpf_master_detail.Views.CourseListView"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     ...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     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d:DesignHeight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"450"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d:DesignWidth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"800"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&lt;Grid&gt;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ListView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ItemsSource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"{Binding Courses}"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        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SelectedItem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"{Binding 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SelectedCourse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}"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        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IsSynchronizedWithCurrentItem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"True"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ListView.ItemTemplate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    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TextBlock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Text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"{Binding Title}"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/&gt;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ListView.ItemTemplate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br>
              <a:rPr lang="en-CA" sz="1400" dirty="0">
                <a:latin typeface="Roboto Mono"/>
              </a:rPr>
            </a:br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ListView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    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&lt;/Grid&gt;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UserControl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br>
              <a:rPr lang="en-CA" sz="1400" dirty="0">
                <a:latin typeface="Roboto Mono"/>
              </a:rPr>
            </a:br>
            <a:endParaRPr lang="fr-CA" sz="1400" dirty="0">
              <a:latin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3952752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CA0505CE-C09F-4E3E-939B-F60226095E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761" y="889528"/>
            <a:ext cx="9484175" cy="5438833"/>
          </a:xfr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DD2711F4-DFF1-4618-A46E-B8617CF88E49}"/>
              </a:ext>
            </a:extLst>
          </p:cNvPr>
          <p:cNvSpPr txBox="1"/>
          <p:nvPr/>
        </p:nvSpPr>
        <p:spPr>
          <a:xfrm>
            <a:off x="1707614" y="3197645"/>
            <a:ext cx="2053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err="1"/>
              <a:t>ContentPresenter</a:t>
            </a:r>
            <a:br>
              <a:rPr lang="fr-CA" dirty="0"/>
            </a:br>
            <a:r>
              <a:rPr lang="fr-CA" dirty="0"/>
              <a:t>lié à </a:t>
            </a:r>
            <a:r>
              <a:rPr lang="fr-CA" dirty="0" err="1"/>
              <a:t>LeftViewModel</a:t>
            </a:r>
            <a:endParaRPr lang="fr-CA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048A82B-E42E-4A76-AE37-8AF2E79F61A5}"/>
              </a:ext>
            </a:extLst>
          </p:cNvPr>
          <p:cNvSpPr txBox="1"/>
          <p:nvPr/>
        </p:nvSpPr>
        <p:spPr>
          <a:xfrm>
            <a:off x="6090942" y="3197644"/>
            <a:ext cx="22060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err="1"/>
              <a:t>ContentPresenter</a:t>
            </a:r>
            <a:br>
              <a:rPr lang="fr-CA" dirty="0"/>
            </a:br>
            <a:r>
              <a:rPr lang="fr-CA" dirty="0"/>
              <a:t>lié </a:t>
            </a:r>
            <a:r>
              <a:rPr lang="fr-CA" dirty="0" err="1"/>
              <a:t>CentralViewModel</a:t>
            </a:r>
            <a:endParaRPr lang="fr-CA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8EEC326-F85A-414C-A8B1-B5E51F64B9F5}"/>
              </a:ext>
            </a:extLst>
          </p:cNvPr>
          <p:cNvSpPr txBox="1"/>
          <p:nvPr/>
        </p:nvSpPr>
        <p:spPr>
          <a:xfrm>
            <a:off x="4556291" y="242371"/>
            <a:ext cx="3069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Fenêtre liée à </a:t>
            </a:r>
            <a:r>
              <a:rPr lang="fr-CA" dirty="0" err="1"/>
              <a:t>MainViewModel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37615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321461-AF2C-4FD6-A05B-0A8A569E2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ContentPresenter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F55844-7769-4E68-B855-58E1B54F1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Voici le code qui représente la capture d’écran montrée précédemment</a:t>
            </a:r>
          </a:p>
          <a:p>
            <a:r>
              <a:rPr lang="fr-CA" dirty="0" err="1"/>
              <a:t>LeftViewModel</a:t>
            </a:r>
            <a:r>
              <a:rPr lang="fr-CA" dirty="0"/>
              <a:t> et </a:t>
            </a:r>
            <a:r>
              <a:rPr lang="fr-CA" dirty="0" err="1"/>
              <a:t>CentralViewModel</a:t>
            </a:r>
            <a:r>
              <a:rPr lang="fr-CA" dirty="0"/>
              <a:t> sont des propriétés de </a:t>
            </a:r>
            <a:r>
              <a:rPr lang="fr-CA" dirty="0" err="1"/>
              <a:t>MainViewModel</a:t>
            </a:r>
            <a:endParaRPr lang="fr-CA" dirty="0"/>
          </a:p>
          <a:p>
            <a:r>
              <a:rPr lang="fr-CA" dirty="0"/>
              <a:t>Attention! Lisez la diapo sur le </a:t>
            </a:r>
            <a:r>
              <a:rPr lang="fr-CA" dirty="0" err="1"/>
              <a:t>DataTemplate</a:t>
            </a:r>
            <a:endParaRPr lang="fr-CA" dirty="0"/>
          </a:p>
          <a:p>
            <a:pPr lvl="1"/>
            <a:r>
              <a:rPr lang="fr-CA" dirty="0"/>
              <a:t>C’est la suivante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4C9C66-C991-4B12-AD10-440A735741E3}"/>
              </a:ext>
            </a:extLst>
          </p:cNvPr>
          <p:cNvSpPr/>
          <p:nvPr/>
        </p:nvSpPr>
        <p:spPr>
          <a:xfrm>
            <a:off x="838200" y="4607303"/>
            <a:ext cx="10515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&lt;</a:t>
            </a:r>
            <a:r>
              <a:rPr lang="fr-CA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Grid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fr-CA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fr-CA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&lt;</a:t>
            </a:r>
            <a:r>
              <a:rPr lang="fr-CA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Grid.ColumnDefinitions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fr-CA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fr-CA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&lt;</a:t>
            </a:r>
            <a:r>
              <a:rPr lang="fr-CA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ColumnDefinition</a:t>
            </a:r>
            <a:r>
              <a:rPr lang="fr-CA" sz="12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fr-CA" sz="1200" dirty="0" err="1">
                <a:solidFill>
                  <a:srgbClr val="FF0000"/>
                </a:solidFill>
                <a:latin typeface="Consolas" panose="020B0609020204030204" pitchFamily="49" charset="0"/>
              </a:rPr>
              <a:t>Width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="1*"/&gt;</a:t>
            </a:r>
            <a:endParaRPr lang="fr-CA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        &lt;</a:t>
            </a:r>
            <a:r>
              <a:rPr lang="fr-CA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ColumnDefinition</a:t>
            </a:r>
            <a:r>
              <a:rPr lang="fr-CA" sz="12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fr-CA" sz="1200" dirty="0" err="1">
                <a:solidFill>
                  <a:srgbClr val="FF0000"/>
                </a:solidFill>
                <a:latin typeface="Consolas" panose="020B0609020204030204" pitchFamily="49" charset="0"/>
              </a:rPr>
              <a:t>Width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="3*"/&gt;</a:t>
            </a:r>
            <a:endParaRPr lang="fr-CA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fr-CA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&lt;/</a:t>
            </a:r>
            <a:r>
              <a:rPr lang="fr-CA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Grid.ColumnDefinitions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fr-CA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fr-CA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&lt;</a:t>
            </a:r>
            <a:r>
              <a:rPr lang="fr-CA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ContentPresenter</a:t>
            </a:r>
            <a:r>
              <a:rPr lang="fr-CA" sz="12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fr-CA" sz="1200" dirty="0" err="1">
                <a:solidFill>
                  <a:srgbClr val="FF0000"/>
                </a:solidFill>
                <a:latin typeface="Consolas" panose="020B0609020204030204" pitchFamily="49" charset="0"/>
              </a:rPr>
              <a:t>Grid.Row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="0"</a:t>
            </a:r>
            <a:r>
              <a:rPr lang="fr-CA" sz="12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fr-CA" sz="1200" dirty="0" err="1">
                <a:solidFill>
                  <a:srgbClr val="FF0000"/>
                </a:solidFill>
                <a:latin typeface="Consolas" panose="020B0609020204030204" pitchFamily="49" charset="0"/>
              </a:rPr>
              <a:t>Grid.Column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="0"</a:t>
            </a:r>
            <a:r>
              <a:rPr lang="fr-CA" sz="1200" dirty="0">
                <a:solidFill>
                  <a:srgbClr val="FF0000"/>
                </a:solidFill>
                <a:latin typeface="Consolas" panose="020B0609020204030204" pitchFamily="49" charset="0"/>
              </a:rPr>
              <a:t> x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:</a:t>
            </a:r>
            <a:r>
              <a:rPr lang="fr-CA" sz="1200" dirty="0">
                <a:solidFill>
                  <a:srgbClr val="FF0000"/>
                </a:solidFill>
                <a:latin typeface="Consolas" panose="020B0609020204030204" pitchFamily="49" charset="0"/>
              </a:rPr>
              <a:t>Name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="cntLeft"</a:t>
            </a:r>
            <a:r>
              <a:rPr lang="fr-CA" sz="1200" dirty="0">
                <a:solidFill>
                  <a:srgbClr val="FF0000"/>
                </a:solidFill>
                <a:latin typeface="Consolas" panose="020B0609020204030204" pitchFamily="49" charset="0"/>
              </a:rPr>
              <a:t> Content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="{</a:t>
            </a:r>
            <a:r>
              <a:rPr lang="fr-CA" sz="1200" dirty="0">
                <a:solidFill>
                  <a:srgbClr val="A31515"/>
                </a:solidFill>
                <a:latin typeface="Consolas" panose="020B0609020204030204" pitchFamily="49" charset="0"/>
              </a:rPr>
              <a:t>Binding</a:t>
            </a:r>
            <a:r>
              <a:rPr lang="fr-CA" sz="12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fr-CA" sz="1200" dirty="0" err="1">
                <a:solidFill>
                  <a:srgbClr val="FF0000"/>
                </a:solidFill>
                <a:latin typeface="Consolas" panose="020B0609020204030204" pitchFamily="49" charset="0"/>
              </a:rPr>
              <a:t>LeftViewModel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}"/&gt;</a:t>
            </a:r>
            <a:endParaRPr lang="fr-CA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fr-CA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&lt;</a:t>
            </a:r>
            <a:r>
              <a:rPr lang="fr-CA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ContentPresenter</a:t>
            </a:r>
            <a:r>
              <a:rPr lang="fr-CA" sz="12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fr-CA" sz="1200" dirty="0" err="1">
                <a:solidFill>
                  <a:srgbClr val="FF0000"/>
                </a:solidFill>
                <a:latin typeface="Consolas" panose="020B0609020204030204" pitchFamily="49" charset="0"/>
              </a:rPr>
              <a:t>Grid.Row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="0"</a:t>
            </a:r>
            <a:r>
              <a:rPr lang="fr-CA" sz="12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fr-CA" sz="1200" dirty="0" err="1">
                <a:solidFill>
                  <a:srgbClr val="FF0000"/>
                </a:solidFill>
                <a:latin typeface="Consolas" panose="020B0609020204030204" pitchFamily="49" charset="0"/>
              </a:rPr>
              <a:t>Grid.Column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="1"</a:t>
            </a:r>
            <a:r>
              <a:rPr lang="fr-CA" sz="1200" dirty="0">
                <a:solidFill>
                  <a:srgbClr val="FF0000"/>
                </a:solidFill>
                <a:latin typeface="Consolas" panose="020B0609020204030204" pitchFamily="49" charset="0"/>
              </a:rPr>
              <a:t> x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:</a:t>
            </a:r>
            <a:r>
              <a:rPr lang="fr-CA" sz="1200" dirty="0">
                <a:solidFill>
                  <a:srgbClr val="FF0000"/>
                </a:solidFill>
                <a:latin typeface="Consolas" panose="020B0609020204030204" pitchFamily="49" charset="0"/>
              </a:rPr>
              <a:t>Name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="cntMain"</a:t>
            </a:r>
            <a:r>
              <a:rPr lang="fr-CA" sz="1200" dirty="0">
                <a:solidFill>
                  <a:srgbClr val="FF0000"/>
                </a:solidFill>
                <a:latin typeface="Consolas" panose="020B0609020204030204" pitchFamily="49" charset="0"/>
              </a:rPr>
              <a:t> Content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="{</a:t>
            </a:r>
            <a:r>
              <a:rPr lang="fr-CA" sz="1200" dirty="0">
                <a:solidFill>
                  <a:srgbClr val="A31515"/>
                </a:solidFill>
                <a:latin typeface="Consolas" panose="020B0609020204030204" pitchFamily="49" charset="0"/>
              </a:rPr>
              <a:t>Binding</a:t>
            </a:r>
            <a:r>
              <a:rPr lang="fr-CA" sz="12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fr-CA" sz="1200" dirty="0" err="1">
                <a:solidFill>
                  <a:srgbClr val="FF0000"/>
                </a:solidFill>
                <a:latin typeface="Consolas" panose="020B0609020204030204" pitchFamily="49" charset="0"/>
              </a:rPr>
              <a:t>CentralViewModel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}"/&gt;</a:t>
            </a:r>
            <a:endParaRPr lang="fr-CA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&lt;/</a:t>
            </a:r>
            <a:r>
              <a:rPr lang="fr-CA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Grid</a:t>
            </a:r>
            <a:r>
              <a:rPr lang="fr-CA" sz="1200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fr-CA" sz="1200" dirty="0"/>
          </a:p>
        </p:txBody>
      </p:sp>
    </p:spTree>
    <p:extLst>
      <p:ext uri="{BB962C8B-B14F-4D97-AF65-F5344CB8AC3E}">
        <p14:creationId xmlns:p14="http://schemas.microsoft.com/office/powerpoint/2010/main" val="3650678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667C2A-3FC8-444C-AB73-348A434D0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DataTemplate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BBA370-D4D6-4178-BCFF-612D4FE7A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Si vous n’utilisez que le code inscrit dans la diapositive précédente, celui-ci ne fonctionnera pas, car il manque un modèle pour représenter les données</a:t>
            </a:r>
          </a:p>
          <a:p>
            <a:r>
              <a:rPr lang="fr-CA" dirty="0"/>
              <a:t>Le </a:t>
            </a:r>
            <a:r>
              <a:rPr lang="fr-CA" dirty="0" err="1">
                <a:hlinkClick r:id="rId2"/>
              </a:rPr>
              <a:t>DataTemplate</a:t>
            </a:r>
            <a:r>
              <a:rPr lang="fr-CA" dirty="0"/>
              <a:t> permet de faire un patron visuel</a:t>
            </a:r>
          </a:p>
          <a:p>
            <a:pPr lvl="1"/>
            <a:r>
              <a:rPr lang="fr-CA" dirty="0"/>
              <a:t>Par exemple pour des contrôles de listes ou encore des types de données</a:t>
            </a:r>
          </a:p>
          <a:p>
            <a:r>
              <a:rPr lang="fr-CA" dirty="0"/>
              <a:t>Il fonctionne un peu comme les styles CSS, on pourrait dire à un Bouton en HTML qu’ils doivent tous se ressembler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6981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BCF00DC1-542B-4C0C-A702-EC4CCF3F5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de leçon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BA9598A0-57C6-4EB3-A185-9597E5956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XAML : Référence vers d’autres </a:t>
            </a:r>
            <a:r>
              <a:rPr lang="fr-CA" dirty="0" err="1"/>
              <a:t>dossiersVue</a:t>
            </a:r>
            <a:endParaRPr lang="fr-CA" dirty="0"/>
          </a:p>
          <a:p>
            <a:pPr lvl="1"/>
            <a:r>
              <a:rPr lang="fr-CA" dirty="0"/>
              <a:t>Changement de vue avec un </a:t>
            </a:r>
            <a:r>
              <a:rPr lang="fr-CA" dirty="0" err="1"/>
              <a:t>ContentControl</a:t>
            </a:r>
            <a:r>
              <a:rPr lang="fr-CA" dirty="0"/>
              <a:t> et des </a:t>
            </a:r>
            <a:r>
              <a:rPr lang="fr-CA" dirty="0" err="1"/>
              <a:t>UserControls</a:t>
            </a:r>
            <a:endParaRPr lang="fr-CA" dirty="0"/>
          </a:p>
          <a:p>
            <a:r>
              <a:rPr lang="fr-CA" dirty="0" err="1"/>
              <a:t>ICommand</a:t>
            </a:r>
            <a:endParaRPr lang="fr-CA" dirty="0"/>
          </a:p>
          <a:p>
            <a:pPr lvl="1"/>
            <a:r>
              <a:rPr lang="fr-CA" dirty="0"/>
              <a:t>Définition</a:t>
            </a:r>
          </a:p>
          <a:p>
            <a:pPr lvl="1"/>
            <a:r>
              <a:rPr lang="fr-CA" dirty="0"/>
              <a:t>Utilisation</a:t>
            </a:r>
          </a:p>
          <a:p>
            <a:r>
              <a:rPr lang="fr-CA" dirty="0"/>
              <a:t>Classe générique</a:t>
            </a:r>
          </a:p>
          <a:p>
            <a:pPr lvl="1"/>
            <a:r>
              <a:rPr lang="fr-CA" dirty="0" err="1"/>
              <a:t>DelegateCommand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73505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031493-64AF-4C73-B5CE-FE8AB32AB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DataTemplate</a:t>
            </a:r>
            <a:r>
              <a:rPr lang="fr-CA" dirty="0"/>
              <a:t> : </a:t>
            </a:r>
            <a:r>
              <a:rPr lang="fr-CA" dirty="0" err="1"/>
              <a:t>ItemTemplate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8C5C88-D369-438A-A005-7EF3D81EB5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Dans le cas d’un contrôle de liste, le code ci-contre affiche un contrôle de liste en utilisant le patron indiqué dans les ressources de la </a:t>
            </a:r>
            <a:r>
              <a:rPr lang="fr-CA" dirty="0" err="1"/>
              <a:t>Window</a:t>
            </a:r>
            <a:endParaRPr lang="fr-C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857FD1-BF88-476F-A2FA-48223A2D9B38}"/>
              </a:ext>
            </a:extLst>
          </p:cNvPr>
          <p:cNvSpPr/>
          <p:nvPr/>
        </p:nvSpPr>
        <p:spPr>
          <a:xfrm>
            <a:off x="6096000" y="1825625"/>
            <a:ext cx="6096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Window.Resources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x:Key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"myTaskTemplate"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StackPanel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TextBlock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Text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"{Binding Path=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TaskName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}"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/&gt;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TextBlock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Text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"{Binding Path=Description}"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/&gt;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TextBlock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Text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"{Binding Path=Priority}"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/&gt;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StackPanel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Window.Resources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F51B5"/>
                </a:solidFill>
                <a:latin typeface="Roboto Mono"/>
              </a:rPr>
              <a:t>&lt;Grid&gt;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ListBox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Width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"400"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Margin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"10"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 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ItemsSource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"{Binding Source={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StaticResource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myTodoList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}}"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 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ItemTemplate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StaticResource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myTaskTemplate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/&gt;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...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F51B5"/>
                </a:solidFill>
                <a:latin typeface="Roboto Mono"/>
              </a:rPr>
              <a:t>&lt;/Grid&gt;</a:t>
            </a:r>
            <a:endParaRPr lang="fr-CA" sz="1400" dirty="0">
              <a:latin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1466129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031493-64AF-4C73-B5CE-FE8AB32AB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DataTemplate</a:t>
            </a:r>
            <a:r>
              <a:rPr lang="fr-CA" dirty="0"/>
              <a:t> : Pour les types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8C5C88-D369-438A-A005-7EF3D81EB5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On peut aussi utiliser le </a:t>
            </a:r>
            <a:r>
              <a:rPr lang="fr-CA" dirty="0" err="1"/>
              <a:t>DataTemplate</a:t>
            </a:r>
            <a:r>
              <a:rPr lang="fr-CA" dirty="0"/>
              <a:t> pour afficher certains types d’une manière précise</a:t>
            </a:r>
          </a:p>
          <a:p>
            <a:r>
              <a:rPr lang="fr-CA" dirty="0"/>
              <a:t>Dans le code ci-contre, à chaque fois qu’un objet de type </a:t>
            </a:r>
            <a:r>
              <a:rPr lang="fr-CA" dirty="0" err="1"/>
              <a:t>Task</a:t>
            </a:r>
            <a:r>
              <a:rPr lang="fr-CA" dirty="0"/>
              <a:t> sera affiché utilisé, on affichera le </a:t>
            </a:r>
            <a:r>
              <a:rPr lang="fr-CA" dirty="0" err="1"/>
              <a:t>DataTemplate</a:t>
            </a:r>
            <a:r>
              <a:rPr lang="fr-CA" dirty="0"/>
              <a:t> présenté</a:t>
            </a:r>
          </a:p>
          <a:p>
            <a:r>
              <a:rPr lang="fr-CA" dirty="0"/>
              <a:t>Par exemple dans un contrôle de liste associé à une liste de tâches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5EC9F6-2B9F-43FA-A1E2-BD677F7B3DC6}"/>
              </a:ext>
            </a:extLst>
          </p:cNvPr>
          <p:cNvSpPr/>
          <p:nvPr/>
        </p:nvSpPr>
        <p:spPr>
          <a:xfrm>
            <a:off x="6353061" y="1690688"/>
            <a:ext cx="55010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dirty="0" err="1">
                <a:solidFill>
                  <a:srgbClr val="9C27B0"/>
                </a:solidFill>
                <a:latin typeface="Roboto Mono"/>
              </a:rPr>
              <a:t>DataType</a:t>
            </a:r>
            <a:r>
              <a:rPr lang="en-CA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dirty="0">
                <a:solidFill>
                  <a:srgbClr val="388E3C"/>
                </a:solidFill>
                <a:latin typeface="Roboto Mono"/>
              </a:rPr>
              <a:t>"{</a:t>
            </a:r>
            <a:r>
              <a:rPr lang="en-CA" dirty="0" err="1">
                <a:solidFill>
                  <a:srgbClr val="388E3C"/>
                </a:solidFill>
                <a:latin typeface="Roboto Mono"/>
              </a:rPr>
              <a:t>x:Type</a:t>
            </a:r>
            <a:r>
              <a:rPr lang="en-CA" dirty="0">
                <a:solidFill>
                  <a:srgbClr val="388E3C"/>
                </a:solidFill>
                <a:latin typeface="Roboto Mono"/>
              </a:rPr>
              <a:t> </a:t>
            </a:r>
            <a:r>
              <a:rPr lang="en-CA" dirty="0" err="1">
                <a:solidFill>
                  <a:srgbClr val="388E3C"/>
                </a:solidFill>
                <a:latin typeface="Roboto Mono"/>
              </a:rPr>
              <a:t>local:Task</a:t>
            </a:r>
            <a:r>
              <a:rPr lang="en-CA" dirty="0">
                <a:solidFill>
                  <a:srgbClr val="388E3C"/>
                </a:solidFill>
                <a:latin typeface="Roboto Mono"/>
              </a:rPr>
              <a:t>}"</a:t>
            </a:r>
            <a:r>
              <a:rPr lang="en-CA" dirty="0">
                <a:solidFill>
                  <a:srgbClr val="3F51B5"/>
                </a:solidFill>
                <a:latin typeface="Roboto Mono"/>
              </a:rPr>
              <a:t>&gt;</a:t>
            </a:r>
            <a:endParaRPr lang="en-CA" dirty="0">
              <a:latin typeface="Roboto Mono"/>
            </a:endParaRPr>
          </a:p>
          <a:p>
            <a:r>
              <a:rPr lang="en-CA" dirty="0">
                <a:solidFill>
                  <a:srgbClr val="37474F"/>
                </a:solidFill>
                <a:latin typeface="Roboto Mono"/>
              </a:rPr>
              <a:t>  </a:t>
            </a:r>
            <a:r>
              <a:rPr lang="en-CA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dirty="0" err="1">
                <a:solidFill>
                  <a:srgbClr val="3F51B5"/>
                </a:solidFill>
                <a:latin typeface="Roboto Mono"/>
              </a:rPr>
              <a:t>StackPanel</a:t>
            </a:r>
            <a:r>
              <a:rPr lang="en-CA" dirty="0">
                <a:solidFill>
                  <a:srgbClr val="3F51B5"/>
                </a:solidFill>
                <a:latin typeface="Roboto Mono"/>
              </a:rPr>
              <a:t>&gt;</a:t>
            </a:r>
            <a:endParaRPr lang="en-CA" dirty="0">
              <a:latin typeface="Roboto Mono"/>
            </a:endParaRPr>
          </a:p>
          <a:p>
            <a:r>
              <a:rPr lang="en-CA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dirty="0" err="1">
                <a:solidFill>
                  <a:srgbClr val="3F51B5"/>
                </a:solidFill>
                <a:latin typeface="Roboto Mono"/>
              </a:rPr>
              <a:t>TextBlock</a:t>
            </a:r>
            <a:r>
              <a:rPr lang="en-CA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dirty="0">
                <a:solidFill>
                  <a:srgbClr val="9C27B0"/>
                </a:solidFill>
                <a:latin typeface="Roboto Mono"/>
              </a:rPr>
              <a:t>Text</a:t>
            </a:r>
            <a:r>
              <a:rPr lang="en-CA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dirty="0">
                <a:solidFill>
                  <a:srgbClr val="388E3C"/>
                </a:solidFill>
                <a:latin typeface="Roboto Mono"/>
              </a:rPr>
              <a:t>"{Binding Path=</a:t>
            </a:r>
            <a:r>
              <a:rPr lang="en-CA" dirty="0" err="1">
                <a:solidFill>
                  <a:srgbClr val="388E3C"/>
                </a:solidFill>
                <a:latin typeface="Roboto Mono"/>
              </a:rPr>
              <a:t>TaskName</a:t>
            </a:r>
            <a:r>
              <a:rPr lang="en-CA" dirty="0">
                <a:solidFill>
                  <a:srgbClr val="388E3C"/>
                </a:solidFill>
                <a:latin typeface="Roboto Mono"/>
              </a:rPr>
              <a:t>}"</a:t>
            </a:r>
            <a:r>
              <a:rPr lang="en-CA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dirty="0">
                <a:solidFill>
                  <a:srgbClr val="3F51B5"/>
                </a:solidFill>
                <a:latin typeface="Roboto Mono"/>
              </a:rPr>
              <a:t>/&gt;</a:t>
            </a:r>
            <a:endParaRPr lang="en-CA" dirty="0">
              <a:latin typeface="Roboto Mono"/>
            </a:endParaRPr>
          </a:p>
          <a:p>
            <a:r>
              <a:rPr lang="en-CA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dirty="0" err="1">
                <a:solidFill>
                  <a:srgbClr val="3F51B5"/>
                </a:solidFill>
                <a:latin typeface="Roboto Mono"/>
              </a:rPr>
              <a:t>TextBlock</a:t>
            </a:r>
            <a:r>
              <a:rPr lang="en-CA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dirty="0">
                <a:solidFill>
                  <a:srgbClr val="9C27B0"/>
                </a:solidFill>
                <a:latin typeface="Roboto Mono"/>
              </a:rPr>
              <a:t>Text</a:t>
            </a:r>
            <a:r>
              <a:rPr lang="en-CA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dirty="0">
                <a:solidFill>
                  <a:srgbClr val="388E3C"/>
                </a:solidFill>
                <a:latin typeface="Roboto Mono"/>
              </a:rPr>
              <a:t>"{Binding Path=Description}"</a:t>
            </a:r>
            <a:r>
              <a:rPr lang="en-CA" dirty="0">
                <a:solidFill>
                  <a:srgbClr val="3F51B5"/>
                </a:solidFill>
                <a:latin typeface="Roboto Mono"/>
              </a:rPr>
              <a:t>/&gt;</a:t>
            </a:r>
            <a:endParaRPr lang="en-CA" dirty="0">
              <a:latin typeface="Roboto Mono"/>
            </a:endParaRPr>
          </a:p>
          <a:p>
            <a:r>
              <a:rPr lang="en-CA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dirty="0" err="1">
                <a:solidFill>
                  <a:srgbClr val="3F51B5"/>
                </a:solidFill>
                <a:latin typeface="Roboto Mono"/>
              </a:rPr>
              <a:t>TextBlock</a:t>
            </a:r>
            <a:r>
              <a:rPr lang="en-CA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dirty="0">
                <a:solidFill>
                  <a:srgbClr val="9C27B0"/>
                </a:solidFill>
                <a:latin typeface="Roboto Mono"/>
              </a:rPr>
              <a:t>Text</a:t>
            </a:r>
            <a:r>
              <a:rPr lang="en-CA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dirty="0">
                <a:solidFill>
                  <a:srgbClr val="388E3C"/>
                </a:solidFill>
                <a:latin typeface="Roboto Mono"/>
              </a:rPr>
              <a:t>"{Binding Path=Priority}"</a:t>
            </a:r>
            <a:r>
              <a:rPr lang="en-CA" dirty="0">
                <a:solidFill>
                  <a:srgbClr val="3F51B5"/>
                </a:solidFill>
                <a:latin typeface="Roboto Mono"/>
              </a:rPr>
              <a:t>/&gt;</a:t>
            </a:r>
            <a:endParaRPr lang="en-CA" dirty="0">
              <a:latin typeface="Roboto Mono"/>
            </a:endParaRPr>
          </a:p>
          <a:p>
            <a:r>
              <a:rPr lang="en-CA" dirty="0">
                <a:solidFill>
                  <a:srgbClr val="37474F"/>
                </a:solidFill>
                <a:latin typeface="Roboto Mono"/>
              </a:rPr>
              <a:t>  </a:t>
            </a:r>
            <a:r>
              <a:rPr lang="en-CA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dirty="0" err="1">
                <a:solidFill>
                  <a:srgbClr val="3F51B5"/>
                </a:solidFill>
                <a:latin typeface="Roboto Mono"/>
              </a:rPr>
              <a:t>StackPanel</a:t>
            </a:r>
            <a:r>
              <a:rPr lang="en-CA" dirty="0">
                <a:solidFill>
                  <a:srgbClr val="3F51B5"/>
                </a:solidFill>
                <a:latin typeface="Roboto Mono"/>
              </a:rPr>
              <a:t>&gt;</a:t>
            </a:r>
            <a:endParaRPr lang="en-CA" dirty="0">
              <a:latin typeface="Roboto Mono"/>
            </a:endParaRPr>
          </a:p>
          <a:p>
            <a:r>
              <a:rPr lang="en-CA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dirty="0">
                <a:solidFill>
                  <a:srgbClr val="3F51B5"/>
                </a:solidFill>
                <a:latin typeface="Roboto Mono"/>
              </a:rPr>
              <a:t>&gt;</a:t>
            </a:r>
            <a:endParaRPr lang="en-CA" dirty="0">
              <a:latin typeface="Roboto Mono"/>
            </a:endParaRPr>
          </a:p>
          <a:p>
            <a:br>
              <a:rPr lang="en-CA" dirty="0">
                <a:latin typeface="Roboto Mono"/>
              </a:rPr>
            </a:br>
            <a:endParaRPr lang="fr-CA" dirty="0">
              <a:latin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165796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031493-64AF-4C73-B5CE-FE8AB32AB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DataTemplate</a:t>
            </a:r>
            <a:r>
              <a:rPr lang="fr-CA" dirty="0"/>
              <a:t> : Pour les types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8C5C88-D369-438A-A005-7EF3D81EB5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Voici un autre exemple où j’utilise deux </a:t>
            </a:r>
            <a:r>
              <a:rPr lang="fr-CA" dirty="0" err="1"/>
              <a:t>ContentPresenter</a:t>
            </a:r>
            <a:r>
              <a:rPr lang="fr-CA" dirty="0"/>
              <a:t> qui sont liés à des </a:t>
            </a:r>
            <a:r>
              <a:rPr lang="fr-CA" dirty="0" err="1"/>
              <a:t>ViewModels</a:t>
            </a:r>
            <a:endParaRPr lang="fr-CA" dirty="0"/>
          </a:p>
          <a:p>
            <a:r>
              <a:rPr lang="fr-CA" dirty="0"/>
              <a:t>Lorsque qu’un </a:t>
            </a:r>
            <a:r>
              <a:rPr lang="fr-CA" dirty="0" err="1"/>
              <a:t>ViewModel</a:t>
            </a:r>
            <a:r>
              <a:rPr lang="fr-CA" dirty="0"/>
              <a:t> est associé à l’un des types mentionnés dans les </a:t>
            </a:r>
            <a:r>
              <a:rPr lang="fr-CA" dirty="0" err="1"/>
              <a:t>DataTemplates</a:t>
            </a:r>
            <a:r>
              <a:rPr lang="fr-CA" dirty="0"/>
              <a:t>, on verra la vue qui lui est prescrite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0D1191-B52D-413D-9698-53295656A6EE}"/>
              </a:ext>
            </a:extLst>
          </p:cNvPr>
          <p:cNvSpPr/>
          <p:nvPr/>
        </p:nvSpPr>
        <p:spPr>
          <a:xfrm>
            <a:off x="6019800" y="1585248"/>
            <a:ext cx="5760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Window.Resources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DataType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x:Type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vm:StudentListViewModel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views:StudentListView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DataContext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"{Binding}"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/&gt;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DataType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x:Type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vm:StudentViewModel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views:StudentView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DataContext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"{Binding}"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/&gt;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DataType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x:Type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vm:CourseListViewModel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views:CourseListView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DataContext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"{Binding}"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/&gt;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DataType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x:Type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vm:CourseViewModel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views:CourseView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DataContext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"{Binding}"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/&gt;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Window.Resources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F51B5"/>
                </a:solidFill>
                <a:latin typeface="Roboto Mono"/>
              </a:rPr>
              <a:t>&lt;Grid&gt;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...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ContentPresenter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Grid</a:t>
            </a:r>
            <a:r>
              <a:rPr lang="en-CA" sz="1400" dirty="0" err="1">
                <a:solidFill>
                  <a:srgbClr val="37474F"/>
                </a:solidFill>
                <a:latin typeface="Roboto Mono"/>
              </a:rPr>
              <a:t>.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Row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"0"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Grid</a:t>
            </a:r>
            <a:r>
              <a:rPr lang="en-CA" sz="1400" dirty="0" err="1">
                <a:solidFill>
                  <a:srgbClr val="37474F"/>
                </a:solidFill>
                <a:latin typeface="Roboto Mono"/>
              </a:rPr>
              <a:t>.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Column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"0"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 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Content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"{Binding 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LeftViewModel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/&gt;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ContentPresenter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Grid</a:t>
            </a:r>
            <a:r>
              <a:rPr lang="en-CA" sz="1400" dirty="0" err="1">
                <a:solidFill>
                  <a:srgbClr val="37474F"/>
                </a:solidFill>
                <a:latin typeface="Roboto Mono"/>
              </a:rPr>
              <a:t>.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Row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"0"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Grid</a:t>
            </a:r>
            <a:r>
              <a:rPr lang="en-CA" sz="1400" dirty="0" err="1">
                <a:solidFill>
                  <a:srgbClr val="37474F"/>
                </a:solidFill>
                <a:latin typeface="Roboto Mono"/>
              </a:rPr>
              <a:t>.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Column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"1"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Content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"{Binding 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CentralViewModel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/&gt;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...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F51B5"/>
                </a:solidFill>
                <a:latin typeface="Roboto Mono"/>
              </a:rPr>
              <a:t>&lt;/Grid&gt;</a:t>
            </a:r>
            <a:endParaRPr lang="fr-CA" sz="1400" dirty="0">
              <a:latin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495727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CA0505CE-C09F-4E3E-939B-F60226095E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3912" y="756296"/>
            <a:ext cx="9484175" cy="5345406"/>
          </a:xfr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F8EEC326-F85A-414C-A8B1-B5E51F64B9F5}"/>
              </a:ext>
            </a:extLst>
          </p:cNvPr>
          <p:cNvSpPr txBox="1"/>
          <p:nvPr/>
        </p:nvSpPr>
        <p:spPr>
          <a:xfrm>
            <a:off x="4556291" y="242371"/>
            <a:ext cx="3069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Fenêtre liée à </a:t>
            </a:r>
            <a:r>
              <a:rPr lang="fr-CA" dirty="0" err="1"/>
              <a:t>MainViewModel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6282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FD2CD8-5346-412F-A404-9576D3510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Références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0B2C71-D2F9-4001-B2BE-74BE77AB9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hlinkClick r:id="rId2"/>
              </a:rPr>
              <a:t>Vidéo</a:t>
            </a:r>
            <a:r>
              <a:rPr lang="fr-CA" dirty="0"/>
              <a:t> sur le </a:t>
            </a:r>
            <a:r>
              <a:rPr lang="fr-CA" dirty="0" err="1"/>
              <a:t>Icommand</a:t>
            </a:r>
            <a:endParaRPr lang="fr-CA" dirty="0"/>
          </a:p>
          <a:p>
            <a:r>
              <a:rPr lang="fr-CA" dirty="0">
                <a:hlinkClick r:id="rId3"/>
              </a:rPr>
              <a:t>Changer de Vue simplement</a:t>
            </a:r>
            <a:endParaRPr lang="fr-CA" dirty="0"/>
          </a:p>
          <a:p>
            <a:r>
              <a:rPr lang="fr-CA">
                <a:hlinkClick r:id="rId4"/>
              </a:rPr>
              <a:t>Code source</a:t>
            </a:r>
            <a:r>
              <a:rPr lang="fr-CA"/>
              <a:t> des </a:t>
            </a:r>
            <a:r>
              <a:rPr lang="fr-CA" dirty="0"/>
              <a:t>captures d’écran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55770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824533C-F806-4A9D-832F-1509B23F9AE2}"/>
              </a:ext>
            </a:extLst>
          </p:cNvPr>
          <p:cNvSpPr/>
          <p:nvPr/>
        </p:nvSpPr>
        <p:spPr>
          <a:xfrm>
            <a:off x="3048000" y="296733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CA" b="1" dirty="0"/>
              <a:t>Important!</a:t>
            </a:r>
            <a:r>
              <a:rPr lang="fr-CA" dirty="0"/>
              <a:t> Étant donné que le ICommand est un sujet relativement avancé, j’utiliserai des raccourcis pédagogiques pour éviter de s’embourber dans les mécanismes intrinsèques du WPF.</a:t>
            </a:r>
          </a:p>
          <a:p>
            <a:r>
              <a:rPr lang="fr-CA" dirty="0"/>
              <a:t>De plus, je crois qu’il est plus facile de regarder </a:t>
            </a:r>
            <a:r>
              <a:rPr lang="fr-CA"/>
              <a:t>ma vidéo YT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82607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AA78A9-FA42-42B7-896D-B6F4C26CA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XAML : </a:t>
            </a:r>
            <a:r>
              <a:rPr lang="fr-CA" dirty="0" err="1"/>
              <a:t>xmlns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45D4A8-AD4D-4F83-8BDE-984A85D77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Les attributs </a:t>
            </a:r>
            <a:r>
              <a:rPr lang="fr-CA" dirty="0" err="1"/>
              <a:t>xmlns</a:t>
            </a:r>
            <a:r>
              <a:rPr lang="fr-CA" dirty="0"/>
              <a:t> permet d’importer des structures de langages pour le XAML</a:t>
            </a:r>
          </a:p>
          <a:p>
            <a:pPr lvl="1"/>
            <a:r>
              <a:rPr lang="fr-CA" dirty="0"/>
              <a:t>On pourrait les comparer à des #</a:t>
            </a:r>
            <a:r>
              <a:rPr lang="fr-CA" dirty="0" err="1"/>
              <a:t>include</a:t>
            </a:r>
            <a:r>
              <a:rPr lang="fr-CA" dirty="0"/>
              <a:t> (C/C++) ou </a:t>
            </a:r>
            <a:r>
              <a:rPr lang="fr-CA" dirty="0" err="1"/>
              <a:t>using</a:t>
            </a:r>
            <a:r>
              <a:rPr lang="fr-CA" dirty="0"/>
              <a:t> (C#) ou encore import (Java)</a:t>
            </a:r>
          </a:p>
          <a:p>
            <a:r>
              <a:rPr lang="fr-CA" dirty="0"/>
              <a:t>La structure générique est</a:t>
            </a:r>
            <a:br>
              <a:rPr lang="fr-CA" dirty="0"/>
            </a:br>
            <a:r>
              <a:rPr lang="fr-CA" dirty="0"/>
              <a:t>	</a:t>
            </a:r>
            <a:r>
              <a:rPr lang="fr-CA" dirty="0" err="1"/>
              <a:t>xmlns:préfixe</a:t>
            </a:r>
            <a:r>
              <a:rPr lang="fr-CA" dirty="0"/>
              <a:t>="URI"</a:t>
            </a:r>
          </a:p>
          <a:p>
            <a:pPr lvl="1"/>
            <a:r>
              <a:rPr lang="fr-CA" dirty="0" err="1"/>
              <a:t>xmlns</a:t>
            </a:r>
            <a:r>
              <a:rPr lang="fr-CA" dirty="0"/>
              <a:t> : Déclare que l’on importe un nouvel espace de nom</a:t>
            </a:r>
          </a:p>
          <a:p>
            <a:pPr lvl="1"/>
            <a:r>
              <a:rPr lang="fr-CA" dirty="0"/>
              <a:t>préfixe : Ici on assigne le nom que l’on désire utiliser pour l’espace de nom</a:t>
            </a:r>
          </a:p>
          <a:p>
            <a:pPr lvl="1"/>
            <a:r>
              <a:rPr lang="fr-CA" dirty="0"/>
              <a:t>"URI" : Est la localisation de l’espace de nom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68709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B55BAB-BB6C-4C78-AA40-A6F4C429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XAML : Importer un espace de nom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E5BF1E-1888-4A00-AF22-03CB455725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Disons que l’on voudrait que les contrôles dans le XAML puissent accéder à un dossier nommé « </a:t>
            </a:r>
            <a:r>
              <a:rPr lang="fr-CA" dirty="0" err="1"/>
              <a:t>ViewModels</a:t>
            </a:r>
            <a:r>
              <a:rPr lang="fr-CA" dirty="0"/>
              <a:t> » que l’on a créé dans la structure de notre projet</a:t>
            </a:r>
          </a:p>
          <a:p>
            <a:r>
              <a:rPr lang="fr-CA" dirty="0"/>
              <a:t>On peut le faire en ajoutant un nouvel espace de nom</a:t>
            </a:r>
          </a:p>
          <a:p>
            <a:r>
              <a:rPr lang="fr-CA" dirty="0"/>
              <a:t>Ensuite, utiliser le préfixe pour accéder aux classes du dossier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9033A0-26D4-4B11-9513-FB8F9D2F7848}"/>
              </a:ext>
            </a:extLst>
          </p:cNvPr>
          <p:cNvSpPr/>
          <p:nvPr/>
        </p:nvSpPr>
        <p:spPr>
          <a:xfrm>
            <a:off x="6019800" y="2447022"/>
            <a:ext cx="6096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CA" sz="1400" dirty="0">
                <a:solidFill>
                  <a:srgbClr val="3F51B5"/>
                </a:solidFill>
                <a:latin typeface="Roboto Mono"/>
              </a:rPr>
              <a:t>&lt;Window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x:Class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"wpf_namespace_demo.MainWindow"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...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xmlns:</a:t>
            </a:r>
            <a:r>
              <a:rPr lang="en-CA" sz="1400" dirty="0" err="1">
                <a:solidFill>
                  <a:srgbClr val="9C27B0"/>
                </a:solidFill>
                <a:highlight>
                  <a:srgbClr val="FFFF00"/>
                </a:highlight>
                <a:latin typeface="Roboto Mono"/>
              </a:rPr>
              <a:t>vm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clr-namespace:wpf_namespace_demo.ViewModels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xmlns:</a:t>
            </a:r>
            <a:r>
              <a:rPr lang="en-CA" sz="1400" dirty="0" err="1">
                <a:solidFill>
                  <a:srgbClr val="9C27B0"/>
                </a:solidFill>
                <a:highlight>
                  <a:srgbClr val="FFFF00"/>
                </a:highlight>
                <a:latin typeface="Roboto Mono"/>
              </a:rPr>
              <a:t>views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clr-namespace:wpf_namespace_demo.Views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...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Window.Resources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DataType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x:Type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388E3C"/>
                </a:solidFill>
                <a:highlight>
                  <a:srgbClr val="FFFF00"/>
                </a:highlight>
                <a:latin typeface="Roboto Mono"/>
              </a:rPr>
              <a:t>vm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:PersonViewModel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highlight>
                  <a:srgbClr val="FFFF00"/>
                </a:highlight>
                <a:latin typeface="Roboto Mono"/>
              </a:rPr>
              <a:t>views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:PersonView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DataContext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"{Binding}"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/&gt;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Window.Resources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...</a:t>
            </a:r>
          </a:p>
          <a:p>
            <a:r>
              <a:rPr lang="fr-CA" sz="1400" dirty="0">
                <a:latin typeface="Roboto Mono"/>
              </a:rPr>
              <a:t>    &lt;</a:t>
            </a:r>
            <a:r>
              <a:rPr lang="fr-CA" sz="1400" dirty="0" err="1">
                <a:latin typeface="Roboto Mono"/>
              </a:rPr>
              <a:t>ContentPresenter</a:t>
            </a:r>
            <a:r>
              <a:rPr lang="fr-CA" sz="1400" dirty="0">
                <a:latin typeface="Roboto Mono"/>
              </a:rPr>
              <a:t> </a:t>
            </a:r>
            <a:r>
              <a:rPr lang="fr-CA" sz="1400" dirty="0" err="1">
                <a:latin typeface="Roboto Mono"/>
              </a:rPr>
              <a:t>Grid.Column</a:t>
            </a:r>
            <a:r>
              <a:rPr lang="fr-CA" sz="1400" dirty="0">
                <a:latin typeface="Roboto Mono"/>
              </a:rPr>
              <a:t>="1" Content="{Binding}"/&gt;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F51B5"/>
                </a:solidFill>
                <a:latin typeface="Roboto Mono"/>
              </a:rPr>
              <a:t>&lt;/Window&gt;</a:t>
            </a:r>
            <a:endParaRPr lang="fr-CA" sz="1400" dirty="0">
              <a:latin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3159436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B55BAB-BB6C-4C78-AA40-A6F4C429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XAML : Importer un espace de nom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E5BF1E-1888-4A00-AF22-03CB455725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fr-CA" dirty="0"/>
              <a:t>On fournit un </a:t>
            </a:r>
            <a:r>
              <a:rPr lang="fr-CA" dirty="0" err="1"/>
              <a:t>DataTemplate</a:t>
            </a:r>
            <a:r>
              <a:rPr lang="fr-CA" dirty="0"/>
              <a:t> pour le </a:t>
            </a:r>
            <a:r>
              <a:rPr lang="fr-CA" dirty="0" err="1"/>
              <a:t>PersonViewModel</a:t>
            </a:r>
            <a:endParaRPr lang="fr-CA" dirty="0"/>
          </a:p>
          <a:p>
            <a:r>
              <a:rPr lang="fr-CA" dirty="0"/>
              <a:t>Lorsque le Binding sera fait avec un </a:t>
            </a:r>
            <a:r>
              <a:rPr lang="fr-CA" dirty="0" err="1"/>
              <a:t>PersonViewModel</a:t>
            </a:r>
            <a:r>
              <a:rPr lang="fr-CA" dirty="0"/>
              <a:t>, on fournira le contenu du </a:t>
            </a:r>
            <a:r>
              <a:rPr lang="fr-CA" dirty="0" err="1"/>
              <a:t>PersonView</a:t>
            </a:r>
            <a:endParaRPr lang="fr-CA" dirty="0"/>
          </a:p>
          <a:p>
            <a:r>
              <a:rPr lang="fr-CA" dirty="0"/>
              <a:t>Ainsi lorsque l’on fera le Binding (ex : dans le code-</a:t>
            </a:r>
            <a:r>
              <a:rPr lang="fr-CA" dirty="0" err="1"/>
              <a:t>behind</a:t>
            </a:r>
            <a:r>
              <a:rPr lang="fr-CA" dirty="0"/>
              <a:t>) du DataContext pour la fenêtre pour un </a:t>
            </a:r>
            <a:r>
              <a:rPr lang="fr-CA" dirty="0" err="1"/>
              <a:t>PersonViewModel</a:t>
            </a:r>
            <a:r>
              <a:rPr lang="fr-CA" dirty="0"/>
              <a:t>, le contenu du </a:t>
            </a:r>
            <a:r>
              <a:rPr lang="fr-CA" dirty="0" err="1"/>
              <a:t>ContentPresenter</a:t>
            </a:r>
            <a:r>
              <a:rPr lang="fr-CA" dirty="0"/>
              <a:t> aura le </a:t>
            </a:r>
            <a:r>
              <a:rPr lang="fr-CA" dirty="0" err="1"/>
              <a:t>PersonView</a:t>
            </a:r>
            <a:endParaRPr lang="fr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9033A0-26D4-4B11-9513-FB8F9D2F7848}"/>
              </a:ext>
            </a:extLst>
          </p:cNvPr>
          <p:cNvSpPr/>
          <p:nvPr/>
        </p:nvSpPr>
        <p:spPr>
          <a:xfrm>
            <a:off x="6019800" y="2447022"/>
            <a:ext cx="6096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CA" sz="1400" dirty="0">
                <a:solidFill>
                  <a:srgbClr val="3F51B5"/>
                </a:solidFill>
                <a:latin typeface="Roboto Mono"/>
              </a:rPr>
              <a:t>&lt;Window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x:Class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"wpf_namespace_demo.MainWindow"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...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xmlns:</a:t>
            </a:r>
            <a:r>
              <a:rPr lang="en-CA" sz="1400" dirty="0" err="1">
                <a:solidFill>
                  <a:srgbClr val="9C27B0"/>
                </a:solidFill>
                <a:highlight>
                  <a:srgbClr val="FFFF00"/>
                </a:highlight>
                <a:latin typeface="Roboto Mono"/>
              </a:rPr>
              <a:t>vm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clr-namespace:wpf_namespace_demo.ViewModels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xmlns:</a:t>
            </a:r>
            <a:r>
              <a:rPr lang="en-CA" sz="1400" dirty="0" err="1">
                <a:solidFill>
                  <a:srgbClr val="9C27B0"/>
                </a:solidFill>
                <a:highlight>
                  <a:srgbClr val="FFFF00"/>
                </a:highlight>
                <a:latin typeface="Roboto Mono"/>
              </a:rPr>
              <a:t>views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clr-namespace:wpf_namespace_demo.Views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...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Window.Resources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9C27B0"/>
                </a:solidFill>
                <a:latin typeface="Roboto Mono"/>
              </a:rPr>
              <a:t>DataType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x:Type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 </a:t>
            </a:r>
            <a:r>
              <a:rPr lang="en-CA" sz="1400" dirty="0" err="1">
                <a:solidFill>
                  <a:srgbClr val="388E3C"/>
                </a:solidFill>
                <a:highlight>
                  <a:srgbClr val="FFFF00"/>
                </a:highlight>
                <a:latin typeface="Roboto Mono"/>
              </a:rPr>
              <a:t>vm</a:t>
            </a:r>
            <a:r>
              <a:rPr lang="en-CA" sz="1400" dirty="0" err="1">
                <a:solidFill>
                  <a:srgbClr val="388E3C"/>
                </a:solidFill>
                <a:latin typeface="Roboto Mono"/>
              </a:rPr>
              <a:t>:PersonViewModel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</a:t>
            </a:r>
            <a:r>
              <a:rPr lang="en-CA" sz="1400" dirty="0" err="1">
                <a:solidFill>
                  <a:srgbClr val="3F51B5"/>
                </a:solidFill>
                <a:highlight>
                  <a:srgbClr val="FFFF00"/>
                </a:highlight>
                <a:latin typeface="Roboto Mono"/>
              </a:rPr>
              <a:t>views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:PersonView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en-CA" sz="1400" dirty="0">
                <a:solidFill>
                  <a:srgbClr val="9C27B0"/>
                </a:solidFill>
                <a:latin typeface="Roboto Mono"/>
              </a:rPr>
              <a:t>DataContext</a:t>
            </a:r>
            <a:r>
              <a:rPr lang="en-CA" sz="1400" dirty="0">
                <a:solidFill>
                  <a:srgbClr val="37474F"/>
                </a:solidFill>
                <a:latin typeface="Roboto Mono"/>
              </a:rPr>
              <a:t>=</a:t>
            </a:r>
            <a:r>
              <a:rPr lang="en-CA" sz="1400" dirty="0">
                <a:solidFill>
                  <a:srgbClr val="388E3C"/>
                </a:solidFill>
                <a:latin typeface="Roboto Mono"/>
              </a:rPr>
              <a:t>"{Binding}"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/&gt;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DataTemplate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&lt;/</a:t>
            </a:r>
            <a:r>
              <a:rPr lang="en-CA" sz="1400" dirty="0" err="1">
                <a:solidFill>
                  <a:srgbClr val="3F51B5"/>
                </a:solidFill>
                <a:latin typeface="Roboto Mono"/>
              </a:rPr>
              <a:t>Window.Resources</a:t>
            </a:r>
            <a:r>
              <a:rPr lang="en-CA" sz="1400" dirty="0">
                <a:solidFill>
                  <a:srgbClr val="3F51B5"/>
                </a:solidFill>
                <a:latin typeface="Roboto Mono"/>
              </a:rPr>
              <a:t>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7474F"/>
                </a:solidFill>
                <a:latin typeface="Roboto Mono"/>
              </a:rPr>
              <a:t>    ...</a:t>
            </a:r>
          </a:p>
          <a:p>
            <a:r>
              <a:rPr lang="fr-CA" sz="1400" dirty="0">
                <a:latin typeface="Roboto Mono"/>
              </a:rPr>
              <a:t>    &lt;</a:t>
            </a:r>
            <a:r>
              <a:rPr lang="fr-CA" sz="1400" dirty="0" err="1">
                <a:latin typeface="Roboto Mono"/>
              </a:rPr>
              <a:t>ContentPresenter</a:t>
            </a:r>
            <a:r>
              <a:rPr lang="fr-CA" sz="1400" dirty="0">
                <a:latin typeface="Roboto Mono"/>
              </a:rPr>
              <a:t> </a:t>
            </a:r>
            <a:r>
              <a:rPr lang="fr-CA" sz="1400" dirty="0" err="1">
                <a:latin typeface="Roboto Mono"/>
              </a:rPr>
              <a:t>Grid.Column</a:t>
            </a:r>
            <a:r>
              <a:rPr lang="fr-CA" sz="1400" dirty="0">
                <a:latin typeface="Roboto Mono"/>
              </a:rPr>
              <a:t>="1" Content="{Binding}"/&gt;</a:t>
            </a:r>
            <a:endParaRPr lang="en-CA" sz="1400" dirty="0">
              <a:latin typeface="Roboto Mono"/>
            </a:endParaRPr>
          </a:p>
          <a:p>
            <a:r>
              <a:rPr lang="en-CA" sz="1400" dirty="0">
                <a:solidFill>
                  <a:srgbClr val="3F51B5"/>
                </a:solidFill>
                <a:latin typeface="Roboto Mono"/>
              </a:rPr>
              <a:t>&lt;/Window&gt;</a:t>
            </a:r>
            <a:endParaRPr lang="fr-CA" sz="1400" dirty="0">
              <a:latin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3434858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A81BF2-3EBC-4BC6-ADCC-D212DEBA1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ICommand</a:t>
            </a:r>
            <a:endParaRPr lang="fr-CA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96FF81-61B7-4572-96A4-00D38AF62F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6748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7132241B-83C3-4F76-A889-BC3DF02E0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ICommand : Définition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C52BF209-EDF1-461E-A03C-36302885D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Les commandes fournissent un mécanisme aux vues pour que celle-ci puissent modifier les modèles dans une architecture MVVM</a:t>
            </a:r>
          </a:p>
          <a:p>
            <a:r>
              <a:rPr lang="fr-CA" dirty="0"/>
              <a:t>L’interface ICommand a 2 méthodes et un événement</a:t>
            </a:r>
          </a:p>
          <a:p>
            <a:pPr lvl="1"/>
            <a:r>
              <a:rPr lang="en-CA" dirty="0"/>
              <a:t>bool </a:t>
            </a:r>
            <a:r>
              <a:rPr lang="en-CA" dirty="0" err="1"/>
              <a:t>CanExecute</a:t>
            </a:r>
            <a:r>
              <a:rPr lang="en-CA" dirty="0"/>
              <a:t>(object parameter);  </a:t>
            </a:r>
          </a:p>
          <a:p>
            <a:pPr lvl="1"/>
            <a:r>
              <a:rPr lang="en-CA" dirty="0"/>
              <a:t>void Execute(object parameter);  </a:t>
            </a:r>
          </a:p>
          <a:p>
            <a:pPr lvl="1"/>
            <a:r>
              <a:rPr lang="en-CA" dirty="0"/>
              <a:t>event </a:t>
            </a:r>
            <a:r>
              <a:rPr lang="en-CA" dirty="0" err="1"/>
              <a:t>EventHandler</a:t>
            </a:r>
            <a:r>
              <a:rPr lang="en-CA" dirty="0"/>
              <a:t> </a:t>
            </a:r>
            <a:r>
              <a:rPr lang="en-CA" dirty="0" err="1"/>
              <a:t>CanExecuteChanged</a:t>
            </a:r>
            <a:r>
              <a:rPr lang="en-CA" dirty="0"/>
              <a:t>;</a:t>
            </a:r>
          </a:p>
          <a:p>
            <a:r>
              <a:rPr lang="en-CA" dirty="0"/>
              <a:t>La </a:t>
            </a:r>
            <a:r>
              <a:rPr lang="en-CA" dirty="0" err="1"/>
              <a:t>méthode</a:t>
            </a:r>
            <a:r>
              <a:rPr lang="en-CA" dirty="0"/>
              <a:t> </a:t>
            </a:r>
            <a:r>
              <a:rPr lang="en-CA" b="1" dirty="0"/>
              <a:t>Execute</a:t>
            </a:r>
            <a:r>
              <a:rPr lang="en-CA" dirty="0"/>
              <a:t> ne </a:t>
            </a:r>
            <a:r>
              <a:rPr lang="en-CA" dirty="0" err="1"/>
              <a:t>s’execute</a:t>
            </a:r>
            <a:r>
              <a:rPr lang="en-CA" dirty="0"/>
              <a:t> que </a:t>
            </a:r>
            <a:r>
              <a:rPr lang="en-CA" dirty="0" err="1"/>
              <a:t>si</a:t>
            </a:r>
            <a:r>
              <a:rPr lang="en-CA" dirty="0"/>
              <a:t> </a:t>
            </a:r>
            <a:r>
              <a:rPr lang="en-CA" b="1" dirty="0" err="1"/>
              <a:t>CanExecute</a:t>
            </a:r>
            <a:r>
              <a:rPr lang="en-CA" dirty="0"/>
              <a:t> </a:t>
            </a:r>
            <a:r>
              <a:rPr lang="en-CA" dirty="0" err="1"/>
              <a:t>retourne</a:t>
            </a:r>
            <a:r>
              <a:rPr lang="en-CA" dirty="0"/>
              <a:t> </a:t>
            </a:r>
            <a:r>
              <a:rPr lang="en-CA" dirty="0" err="1"/>
              <a:t>vrai</a:t>
            </a:r>
            <a:endParaRPr lang="en-CA" dirty="0"/>
          </a:p>
          <a:p>
            <a:r>
              <a:rPr lang="en-CA" b="1" dirty="0" err="1"/>
              <a:t>Lorsque</a:t>
            </a:r>
            <a:r>
              <a:rPr lang="en-CA" b="1" dirty="0"/>
              <a:t> </a:t>
            </a:r>
            <a:r>
              <a:rPr lang="en-CA" b="1" dirty="0" err="1"/>
              <a:t>CanExecute</a:t>
            </a:r>
            <a:r>
              <a:rPr lang="en-CA" b="1" dirty="0"/>
              <a:t> </a:t>
            </a:r>
            <a:r>
              <a:rPr lang="en-CA" b="1" dirty="0" err="1"/>
              <a:t>retourne</a:t>
            </a:r>
            <a:r>
              <a:rPr lang="en-CA" b="1" dirty="0"/>
              <a:t> faux</a:t>
            </a:r>
            <a:r>
              <a:rPr lang="en-CA" dirty="0"/>
              <a:t>, le </a:t>
            </a:r>
            <a:r>
              <a:rPr lang="en-CA" dirty="0" err="1"/>
              <a:t>contrôle</a:t>
            </a:r>
            <a:r>
              <a:rPr lang="en-CA" dirty="0"/>
              <a:t> </a:t>
            </a:r>
            <a:r>
              <a:rPr lang="en-CA" dirty="0" err="1"/>
              <a:t>lié</a:t>
            </a:r>
            <a:r>
              <a:rPr lang="en-CA" dirty="0"/>
              <a:t> à </a:t>
            </a:r>
            <a:r>
              <a:rPr lang="en-CA" b="1" dirty="0"/>
              <a:t>la </a:t>
            </a:r>
            <a:r>
              <a:rPr lang="en-CA" b="1" dirty="0" err="1"/>
              <a:t>commande</a:t>
            </a:r>
            <a:r>
              <a:rPr lang="en-CA" b="1" dirty="0"/>
              <a:t> </a:t>
            </a:r>
            <a:r>
              <a:rPr lang="en-CA" b="1" dirty="0" err="1"/>
              <a:t>est</a:t>
            </a:r>
            <a:r>
              <a:rPr lang="en-CA" b="1" dirty="0"/>
              <a:t> </a:t>
            </a:r>
            <a:r>
              <a:rPr lang="en-CA" b="1" dirty="0" err="1"/>
              <a:t>désactivée</a:t>
            </a:r>
            <a:r>
              <a:rPr lang="en-CA" b="1" dirty="0"/>
              <a:t> </a:t>
            </a:r>
            <a:r>
              <a:rPr lang="en-CA" b="1" dirty="0" err="1"/>
              <a:t>automatiquement</a:t>
            </a:r>
            <a:endParaRPr lang="en-CA" dirty="0"/>
          </a:p>
          <a:p>
            <a:r>
              <a:rPr lang="en-CA" dirty="0" err="1"/>
              <a:t>L’objectif</a:t>
            </a:r>
            <a:r>
              <a:rPr lang="en-CA" dirty="0"/>
              <a:t> des </a:t>
            </a:r>
            <a:r>
              <a:rPr lang="en-CA" dirty="0" err="1"/>
              <a:t>commandes</a:t>
            </a:r>
            <a:r>
              <a:rPr lang="en-CA" dirty="0"/>
              <a:t> </a:t>
            </a:r>
            <a:r>
              <a:rPr lang="en-CA" dirty="0" err="1"/>
              <a:t>est</a:t>
            </a:r>
            <a:r>
              <a:rPr lang="en-CA" dirty="0"/>
              <a:t> de </a:t>
            </a:r>
            <a:r>
              <a:rPr lang="en-CA" dirty="0" err="1"/>
              <a:t>séparer</a:t>
            </a:r>
            <a:r>
              <a:rPr lang="en-CA" dirty="0"/>
              <a:t> </a:t>
            </a:r>
            <a:r>
              <a:rPr lang="en-CA" dirty="0" err="1"/>
              <a:t>l’interface</a:t>
            </a:r>
            <a:r>
              <a:rPr lang="en-CA" dirty="0"/>
              <a:t> du code derrière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99005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9AB1E-51C7-4B85-88EB-C0600148B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ICommand</a:t>
            </a:r>
            <a:r>
              <a:rPr lang="fr-CA" dirty="0"/>
              <a:t> : Utilités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9632FE-17B1-4154-B06E-6923CC8A1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Dans plusieurs situations, on pourrait se retrouver avec une interface avec une barre de menus, une barre d’outils ou encore des boutons placés</a:t>
            </a:r>
          </a:p>
          <a:p>
            <a:r>
              <a:rPr lang="fr-CA" dirty="0"/>
              <a:t>Plusieurs de ces items peuvent être utilisés pour lancer la même commande</a:t>
            </a:r>
          </a:p>
          <a:p>
            <a:pPr lvl="1"/>
            <a:r>
              <a:rPr lang="fr-CA" dirty="0"/>
              <a:t>Par exemple un bouton « Nouveau fichier » dans le menu et la barre d’outils</a:t>
            </a:r>
          </a:p>
          <a:p>
            <a:r>
              <a:rPr lang="fr-CA" dirty="0"/>
              <a:t>Dépendant des circonstances, ils se pourraient que des fonctionnalités soient désactivées</a:t>
            </a:r>
          </a:p>
          <a:p>
            <a:pPr lvl="1"/>
            <a:r>
              <a:rPr lang="fr-CA" dirty="0"/>
              <a:t>Par exemple, bouton grisée</a:t>
            </a:r>
          </a:p>
          <a:p>
            <a:r>
              <a:rPr lang="fr-CA" dirty="0"/>
              <a:t>La liaison des commandes à des contrôles permet de facilité la gestion des actions tel qu’activer ou exécuter des commandes</a:t>
            </a:r>
          </a:p>
        </p:txBody>
      </p:sp>
    </p:spTree>
    <p:extLst>
      <p:ext uri="{BB962C8B-B14F-4D97-AF65-F5344CB8AC3E}">
        <p14:creationId xmlns:p14="http://schemas.microsoft.com/office/powerpoint/2010/main" val="3836969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578BBF9D12AC4D849477A9083E50DD" ma:contentTypeVersion="13" ma:contentTypeDescription="Crée un document." ma:contentTypeScope="" ma:versionID="d80dbcdd2ed71b62f5b5138ba63489da">
  <xsd:schema xmlns:xsd="http://www.w3.org/2001/XMLSchema" xmlns:xs="http://www.w3.org/2001/XMLSchema" xmlns:p="http://schemas.microsoft.com/office/2006/metadata/properties" xmlns:ns3="11def6aa-9111-4e50-aa12-a9c6fb26b7db" xmlns:ns4="5a4838e8-4865-479b-b40d-82ba196b1e38" targetNamespace="http://schemas.microsoft.com/office/2006/metadata/properties" ma:root="true" ma:fieldsID="e45aa3516e5e4c0e3a1709cabb10129d" ns3:_="" ns4:_="">
    <xsd:import namespace="11def6aa-9111-4e50-aa12-a9c6fb26b7db"/>
    <xsd:import namespace="5a4838e8-4865-479b-b40d-82ba196b1e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def6aa-9111-4e50-aa12-a9c6fb26b7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4838e8-4865-479b-b40d-82ba196b1e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2AC975-0BF8-4DB0-962E-B21EB8B929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2208AA-E712-41F5-867E-8D3BAD9C38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def6aa-9111-4e50-aa12-a9c6fb26b7db"/>
    <ds:schemaRef ds:uri="5a4838e8-4865-479b-b40d-82ba196b1e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36F613-80E2-4689-99F5-8F6327941B1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2089</Words>
  <Application>Microsoft Office PowerPoint</Application>
  <PresentationFormat>Grand écran</PresentationFormat>
  <Paragraphs>199</Paragraphs>
  <Slides>24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Consolas</vt:lpstr>
      <vt:lpstr>Roboto Mono</vt:lpstr>
      <vt:lpstr>Thème Office</vt:lpstr>
      <vt:lpstr>ContentControl et ICommand</vt:lpstr>
      <vt:lpstr>Plan de leçon</vt:lpstr>
      <vt:lpstr>Présentation PowerPoint</vt:lpstr>
      <vt:lpstr>XAML : xmlns</vt:lpstr>
      <vt:lpstr>XAML : Importer un espace de nom</vt:lpstr>
      <vt:lpstr>XAML : Importer un espace de nom</vt:lpstr>
      <vt:lpstr>ICommand</vt:lpstr>
      <vt:lpstr>ICommand : Définition</vt:lpstr>
      <vt:lpstr>ICommand : Utilités</vt:lpstr>
      <vt:lpstr>ICommand : Utilisation</vt:lpstr>
      <vt:lpstr>ICommand </vt:lpstr>
      <vt:lpstr>ICommand : Utilisation</vt:lpstr>
      <vt:lpstr>ICommand : Références</vt:lpstr>
      <vt:lpstr>ContentPresenter</vt:lpstr>
      <vt:lpstr>UserControl</vt:lpstr>
      <vt:lpstr>UserControl : Exemple</vt:lpstr>
      <vt:lpstr>Présentation PowerPoint</vt:lpstr>
      <vt:lpstr>ContentPresenter</vt:lpstr>
      <vt:lpstr>DataTemplate</vt:lpstr>
      <vt:lpstr>DataTemplate : ItemTemplate</vt:lpstr>
      <vt:lpstr>DataTemplate : Pour les types</vt:lpstr>
      <vt:lpstr>DataTemplate : Pour les types</vt:lpstr>
      <vt:lpstr>Présentation PowerPoint</vt:lpstr>
      <vt:lpstr>Références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ICommand</dc:title>
  <dc:creator>Nicolas Bourré</dc:creator>
  <cp:lastModifiedBy>Nicolas Bourré</cp:lastModifiedBy>
  <cp:revision>1</cp:revision>
  <dcterms:created xsi:type="dcterms:W3CDTF">2020-03-27T16:26:03Z</dcterms:created>
  <dcterms:modified xsi:type="dcterms:W3CDTF">2020-04-13T23:32:34Z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0x010100A1578BBF9D12AC4D849477A9083E50DD</vt:lpwstr>
  </property>
</Properties>
</file>