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  <p:sldMasterId id="2147483760" r:id="rId2"/>
  </p:sldMasterIdLst>
  <p:notesMasterIdLst>
    <p:notesMasterId r:id="rId38"/>
  </p:notesMasterIdLst>
  <p:handoutMasterIdLst>
    <p:handoutMasterId r:id="rId39"/>
  </p:handoutMasterIdLst>
  <p:sldIdLst>
    <p:sldId id="256" r:id="rId3"/>
    <p:sldId id="257" r:id="rId4"/>
    <p:sldId id="258" r:id="rId5"/>
    <p:sldId id="310" r:id="rId6"/>
    <p:sldId id="293" r:id="rId7"/>
    <p:sldId id="294" r:id="rId8"/>
    <p:sldId id="260" r:id="rId9"/>
    <p:sldId id="296" r:id="rId10"/>
    <p:sldId id="292" r:id="rId11"/>
    <p:sldId id="263" r:id="rId12"/>
    <p:sldId id="295" r:id="rId13"/>
    <p:sldId id="264" r:id="rId14"/>
    <p:sldId id="297" r:id="rId15"/>
    <p:sldId id="265" r:id="rId16"/>
    <p:sldId id="266" r:id="rId17"/>
    <p:sldId id="267" r:id="rId18"/>
    <p:sldId id="305" r:id="rId19"/>
    <p:sldId id="269" r:id="rId20"/>
    <p:sldId id="270" r:id="rId21"/>
    <p:sldId id="268" r:id="rId22"/>
    <p:sldId id="271" r:id="rId23"/>
    <p:sldId id="306" r:id="rId24"/>
    <p:sldId id="307" r:id="rId25"/>
    <p:sldId id="308" r:id="rId26"/>
    <p:sldId id="273" r:id="rId27"/>
    <p:sldId id="304" r:id="rId28"/>
    <p:sldId id="298" r:id="rId29"/>
    <p:sldId id="299" r:id="rId30"/>
    <p:sldId id="300" r:id="rId31"/>
    <p:sldId id="309" r:id="rId32"/>
    <p:sldId id="301" r:id="rId33"/>
    <p:sldId id="302" r:id="rId34"/>
    <p:sldId id="303" r:id="rId35"/>
    <p:sldId id="274" r:id="rId36"/>
    <p:sldId id="275" r:id="rId37"/>
  </p:sldIdLst>
  <p:sldSz cx="9144000" cy="6858000" type="screen4x3"/>
  <p:notesSz cx="6858000" cy="9144000"/>
  <p:defaultTextStyle>
    <a:defPPr>
      <a:defRPr lang="fr-CA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603" autoAdjust="0"/>
    <p:restoredTop sz="86385" autoAdjust="0"/>
  </p:normalViewPr>
  <p:slideViewPr>
    <p:cSldViewPr>
      <p:cViewPr varScale="1">
        <p:scale>
          <a:sx n="98" d="100"/>
          <a:sy n="98" d="100"/>
        </p:scale>
        <p:origin x="1572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620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708"/>
    </p:cViewPr>
  </p:sorterViewPr>
  <p:notesViewPr>
    <p:cSldViewPr>
      <p:cViewPr varScale="1">
        <p:scale>
          <a:sx n="83" d="100"/>
          <a:sy n="83" d="100"/>
        </p:scale>
        <p:origin x="-319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handoutMaster" Target="handoutMasters/handoutMaster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theme" Target="theme/them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tableStyles" Target="tableStyles.xml"/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90"/>
      <c:hPercent val="64"/>
      <c:rotY val="9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thickness val="0"/>
      <c:spPr>
        <a:noFill/>
        <a:ln w="12700">
          <a:solidFill>
            <a:schemeClr val="tx1"/>
          </a:solidFill>
          <a:prstDash val="solid"/>
        </a:ln>
      </c:spPr>
    </c:sideWall>
    <c:backWall>
      <c:thickness val="0"/>
      <c:spPr>
        <a:noFill/>
        <a:ln w="12700">
          <a:solidFill>
            <a:schemeClr val="tx1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7.2684642438452518E-2"/>
          <c:y val="4.7109207708779452E-2"/>
          <c:w val="0.76084407971864065"/>
          <c:h val="0.82655246252676651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TP1</c:v>
                </c:pt>
              </c:strCache>
            </c:strRef>
          </c:tx>
          <c:spPr>
            <a:solidFill>
              <a:schemeClr val="accent1"/>
            </a:solidFill>
            <a:ln w="12651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Sheet1!$B$1:$E$1</c:f>
              <c:strCache>
                <c:ptCount val="4"/>
                <c:pt idx="0">
                  <c:v>Joe</c:v>
                </c:pt>
                <c:pt idx="1">
                  <c:v>William</c:v>
                </c:pt>
                <c:pt idx="2">
                  <c:v>Jack</c:v>
                </c:pt>
                <c:pt idx="3">
                  <c:v>Averell</c:v>
                </c:pt>
              </c:strCache>
            </c:strRef>
          </c:cat>
          <c:val>
            <c:numRef>
              <c:f>Sheet1!$B$2:$E$2</c:f>
              <c:numCache>
                <c:formatCode>General</c:formatCode>
                <c:ptCount val="4"/>
                <c:pt idx="0">
                  <c:v>90</c:v>
                </c:pt>
                <c:pt idx="1">
                  <c:v>80</c:v>
                </c:pt>
                <c:pt idx="2">
                  <c:v>60</c:v>
                </c:pt>
                <c:pt idx="3">
                  <c:v>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98F-4363-8100-53D4CFA7B879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TP2</c:v>
                </c:pt>
              </c:strCache>
            </c:strRef>
          </c:tx>
          <c:spPr>
            <a:solidFill>
              <a:schemeClr val="accent2"/>
            </a:solidFill>
            <a:ln w="12651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Sheet1!$B$1:$E$1</c:f>
              <c:strCache>
                <c:ptCount val="4"/>
                <c:pt idx="0">
                  <c:v>Joe</c:v>
                </c:pt>
                <c:pt idx="1">
                  <c:v>William</c:v>
                </c:pt>
                <c:pt idx="2">
                  <c:v>Jack</c:v>
                </c:pt>
                <c:pt idx="3">
                  <c:v>Averell</c:v>
                </c:pt>
              </c:strCache>
            </c:strRef>
          </c:cat>
          <c:val>
            <c:numRef>
              <c:f>Sheet1!$B$3:$E$3</c:f>
              <c:numCache>
                <c:formatCode>General</c:formatCode>
                <c:ptCount val="4"/>
                <c:pt idx="0">
                  <c:v>92</c:v>
                </c:pt>
                <c:pt idx="1">
                  <c:v>76</c:v>
                </c:pt>
                <c:pt idx="2">
                  <c:v>50</c:v>
                </c:pt>
                <c:pt idx="3">
                  <c:v>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98F-4363-8100-53D4CFA7B879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Examen</c:v>
                </c:pt>
              </c:strCache>
            </c:strRef>
          </c:tx>
          <c:spPr>
            <a:solidFill>
              <a:schemeClr val="hlink"/>
            </a:solidFill>
            <a:ln w="12651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Sheet1!$B$1:$E$1</c:f>
              <c:strCache>
                <c:ptCount val="4"/>
                <c:pt idx="0">
                  <c:v>Joe</c:v>
                </c:pt>
                <c:pt idx="1">
                  <c:v>William</c:v>
                </c:pt>
                <c:pt idx="2">
                  <c:v>Jack</c:v>
                </c:pt>
                <c:pt idx="3">
                  <c:v>Averell</c:v>
                </c:pt>
              </c:strCache>
            </c:strRef>
          </c:cat>
          <c:val>
            <c:numRef>
              <c:f>Sheet1!$B$4:$E$4</c:f>
              <c:numCache>
                <c:formatCode>General</c:formatCode>
                <c:ptCount val="4"/>
                <c:pt idx="0">
                  <c:v>90</c:v>
                </c:pt>
                <c:pt idx="1">
                  <c:v>76</c:v>
                </c:pt>
                <c:pt idx="2">
                  <c:v>75</c:v>
                </c:pt>
                <c:pt idx="3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98F-4363-8100-53D4CFA7B87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gapDepth val="0"/>
        <c:shape val="box"/>
        <c:axId val="175721920"/>
        <c:axId val="175722480"/>
        <c:axId val="0"/>
      </c:bar3DChart>
      <c:catAx>
        <c:axId val="1757219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3163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93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fr-FR"/>
          </a:p>
        </c:txPr>
        <c:crossAx val="17572248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75722480"/>
        <c:scaling>
          <c:orientation val="minMax"/>
        </c:scaling>
        <c:delete val="0"/>
        <c:axPos val="l"/>
        <c:majorGridlines>
          <c:spPr>
            <a:ln w="3163">
              <a:solidFill>
                <a:schemeClr val="tx1"/>
              </a:solidFill>
              <a:prstDash val="solid"/>
            </a:ln>
          </c:spPr>
        </c:majorGridlines>
        <c:numFmt formatCode="General" sourceLinked="1"/>
        <c:majorTickMark val="out"/>
        <c:minorTickMark val="none"/>
        <c:tickLblPos val="nextTo"/>
        <c:spPr>
          <a:ln w="3163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93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fr-FR"/>
          </a:p>
        </c:txPr>
        <c:crossAx val="175721920"/>
        <c:crosses val="autoZero"/>
        <c:crossBetween val="between"/>
      </c:valAx>
      <c:spPr>
        <a:noFill/>
        <a:ln w="25302">
          <a:noFill/>
        </a:ln>
      </c:spPr>
    </c:plotArea>
    <c:legend>
      <c:legendPos val="r"/>
      <c:layout>
        <c:manualLayout>
          <c:xMode val="edge"/>
          <c:yMode val="edge"/>
          <c:x val="0.84642438452520519"/>
          <c:y val="0.38758029978586822"/>
          <c:w val="0.14888628370457221"/>
          <c:h val="0.22698072805139208"/>
        </c:manualLayout>
      </c:layout>
      <c:overlay val="0"/>
      <c:spPr>
        <a:noFill/>
        <a:ln w="3163">
          <a:solidFill>
            <a:schemeClr val="tx1"/>
          </a:solidFill>
          <a:prstDash val="solid"/>
        </a:ln>
      </c:spPr>
      <c:txPr>
        <a:bodyPr/>
        <a:lstStyle/>
        <a:p>
          <a:pPr>
            <a:defRPr sz="1649" b="1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93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fr-FR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3C59A38-D675-415C-A38C-CA4B97ADCE21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CA"/>
        </a:p>
      </dgm:t>
    </dgm:pt>
    <dgm:pt modelId="{C2A2B814-7AB1-43BA-A306-755B445C912D}">
      <dgm:prSet phldrT="[Texte]"/>
      <dgm:spPr/>
      <dgm:t>
        <a:bodyPr/>
        <a:lstStyle/>
        <a:p>
          <a:r>
            <a:rPr lang="fr-CA" dirty="0"/>
            <a:t>PDG</a:t>
          </a:r>
        </a:p>
      </dgm:t>
    </dgm:pt>
    <dgm:pt modelId="{8F63DDF6-688E-4457-BC79-B6C380436CD6}" type="parTrans" cxnId="{94D59B30-08FE-40EF-A982-785CE1E7C17B}">
      <dgm:prSet/>
      <dgm:spPr/>
      <dgm:t>
        <a:bodyPr/>
        <a:lstStyle/>
        <a:p>
          <a:endParaRPr lang="fr-CA"/>
        </a:p>
      </dgm:t>
    </dgm:pt>
    <dgm:pt modelId="{3748E9C6-2C4C-4C3A-998E-62548B58547A}" type="sibTrans" cxnId="{94D59B30-08FE-40EF-A982-785CE1E7C17B}">
      <dgm:prSet/>
      <dgm:spPr/>
      <dgm:t>
        <a:bodyPr/>
        <a:lstStyle/>
        <a:p>
          <a:endParaRPr lang="fr-CA"/>
        </a:p>
      </dgm:t>
    </dgm:pt>
    <dgm:pt modelId="{86E7D5CB-E7A4-447A-92DD-3DD6341C05A6}" type="asst">
      <dgm:prSet phldrT="[Texte]"/>
      <dgm:spPr/>
      <dgm:t>
        <a:bodyPr/>
        <a:lstStyle/>
        <a:p>
          <a:r>
            <a:rPr lang="fr-CA" dirty="0"/>
            <a:t>Assistant</a:t>
          </a:r>
        </a:p>
      </dgm:t>
    </dgm:pt>
    <dgm:pt modelId="{90A274F5-B17A-437F-86EA-ADF77533AAE9}" type="parTrans" cxnId="{A1F8AA49-3425-4F33-BE6E-43BDFF2EA3E2}">
      <dgm:prSet/>
      <dgm:spPr/>
      <dgm:t>
        <a:bodyPr/>
        <a:lstStyle/>
        <a:p>
          <a:endParaRPr lang="fr-CA"/>
        </a:p>
      </dgm:t>
    </dgm:pt>
    <dgm:pt modelId="{2280CF59-E9F8-4A09-8CE7-97516C2F2152}" type="sibTrans" cxnId="{A1F8AA49-3425-4F33-BE6E-43BDFF2EA3E2}">
      <dgm:prSet/>
      <dgm:spPr/>
      <dgm:t>
        <a:bodyPr/>
        <a:lstStyle/>
        <a:p>
          <a:endParaRPr lang="fr-CA"/>
        </a:p>
      </dgm:t>
    </dgm:pt>
    <dgm:pt modelId="{2D1B1818-7A96-4506-A553-B8D246880D20}">
      <dgm:prSet phldrT="[Texte]"/>
      <dgm:spPr/>
      <dgm:t>
        <a:bodyPr/>
        <a:lstStyle/>
        <a:p>
          <a:r>
            <a:rPr lang="fr-CA" dirty="0"/>
            <a:t>VP Finance</a:t>
          </a:r>
        </a:p>
      </dgm:t>
    </dgm:pt>
    <dgm:pt modelId="{A80F980C-7EF7-45C2-97DE-FEA0610F252D}" type="parTrans" cxnId="{5E9C8964-9295-4584-898B-EAB13C600B11}">
      <dgm:prSet/>
      <dgm:spPr/>
      <dgm:t>
        <a:bodyPr/>
        <a:lstStyle/>
        <a:p>
          <a:endParaRPr lang="fr-CA"/>
        </a:p>
      </dgm:t>
    </dgm:pt>
    <dgm:pt modelId="{7CB99C10-8064-43A2-8010-1D2D1A81305D}" type="sibTrans" cxnId="{5E9C8964-9295-4584-898B-EAB13C600B11}">
      <dgm:prSet/>
      <dgm:spPr/>
      <dgm:t>
        <a:bodyPr/>
        <a:lstStyle/>
        <a:p>
          <a:endParaRPr lang="fr-CA"/>
        </a:p>
      </dgm:t>
    </dgm:pt>
    <dgm:pt modelId="{1C70A369-4FFB-445B-9281-6E67C5999164}">
      <dgm:prSet phldrT="[Texte]"/>
      <dgm:spPr/>
      <dgm:t>
        <a:bodyPr/>
        <a:lstStyle/>
        <a:p>
          <a:r>
            <a:rPr lang="fr-CA" dirty="0"/>
            <a:t>VP Développement</a:t>
          </a:r>
        </a:p>
      </dgm:t>
    </dgm:pt>
    <dgm:pt modelId="{61E4F202-F550-40FE-B47F-947AE3BE603E}" type="parTrans" cxnId="{341D1FAF-8740-4D25-B1C8-4358347C6F51}">
      <dgm:prSet/>
      <dgm:spPr/>
      <dgm:t>
        <a:bodyPr/>
        <a:lstStyle/>
        <a:p>
          <a:endParaRPr lang="fr-CA"/>
        </a:p>
      </dgm:t>
    </dgm:pt>
    <dgm:pt modelId="{6798405B-45FF-4ADF-B5B5-753F08221AF2}" type="sibTrans" cxnId="{341D1FAF-8740-4D25-B1C8-4358347C6F51}">
      <dgm:prSet/>
      <dgm:spPr/>
      <dgm:t>
        <a:bodyPr/>
        <a:lstStyle/>
        <a:p>
          <a:endParaRPr lang="fr-CA"/>
        </a:p>
      </dgm:t>
    </dgm:pt>
    <dgm:pt modelId="{033E10C3-E51F-453E-AF0A-C3BC54B29379}">
      <dgm:prSet phldrT="[Texte]"/>
      <dgm:spPr/>
      <dgm:t>
        <a:bodyPr/>
        <a:lstStyle/>
        <a:p>
          <a:r>
            <a:rPr lang="fr-CA" dirty="0"/>
            <a:t>VP Marketing</a:t>
          </a:r>
        </a:p>
      </dgm:t>
    </dgm:pt>
    <dgm:pt modelId="{7F2AC18E-0FB0-4CCF-B31B-F5055F90D621}" type="parTrans" cxnId="{11B6C315-EB7A-4DDC-A748-982C6CBAF34B}">
      <dgm:prSet/>
      <dgm:spPr/>
      <dgm:t>
        <a:bodyPr/>
        <a:lstStyle/>
        <a:p>
          <a:endParaRPr lang="fr-CA"/>
        </a:p>
      </dgm:t>
    </dgm:pt>
    <dgm:pt modelId="{DD0C096C-D48D-412D-9CF3-80DB8F185E37}" type="sibTrans" cxnId="{11B6C315-EB7A-4DDC-A748-982C6CBAF34B}">
      <dgm:prSet/>
      <dgm:spPr/>
      <dgm:t>
        <a:bodyPr/>
        <a:lstStyle/>
        <a:p>
          <a:endParaRPr lang="fr-CA"/>
        </a:p>
      </dgm:t>
    </dgm:pt>
    <dgm:pt modelId="{A53B6042-6E84-4B5D-B511-98684F642D59}" type="pres">
      <dgm:prSet presAssocID="{B3C59A38-D675-415C-A38C-CA4B97ADCE21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6967E0C-4174-4D9D-B0C4-E6739CCDFB79}" type="pres">
      <dgm:prSet presAssocID="{C2A2B814-7AB1-43BA-A306-755B445C912D}" presName="hierRoot1" presStyleCnt="0">
        <dgm:presLayoutVars>
          <dgm:hierBranch val="init"/>
        </dgm:presLayoutVars>
      </dgm:prSet>
      <dgm:spPr/>
    </dgm:pt>
    <dgm:pt modelId="{0E245E47-D0E2-4806-8700-3DC8DD0C76CC}" type="pres">
      <dgm:prSet presAssocID="{C2A2B814-7AB1-43BA-A306-755B445C912D}" presName="rootComposite1" presStyleCnt="0"/>
      <dgm:spPr/>
    </dgm:pt>
    <dgm:pt modelId="{7BE8EFE2-6D75-4956-A506-DE9B557E955C}" type="pres">
      <dgm:prSet presAssocID="{C2A2B814-7AB1-43BA-A306-755B445C912D}" presName="rootText1" presStyleLbl="node0" presStyleIdx="0" presStyleCnt="1">
        <dgm:presLayoutVars>
          <dgm:chPref val="3"/>
        </dgm:presLayoutVars>
      </dgm:prSet>
      <dgm:spPr/>
    </dgm:pt>
    <dgm:pt modelId="{8B124D4A-217B-43FA-A6AB-0A81C13C7645}" type="pres">
      <dgm:prSet presAssocID="{C2A2B814-7AB1-43BA-A306-755B445C912D}" presName="rootConnector1" presStyleLbl="node1" presStyleIdx="0" presStyleCnt="0"/>
      <dgm:spPr/>
    </dgm:pt>
    <dgm:pt modelId="{5D44ABC9-7E27-4575-BE93-4E36D467A76C}" type="pres">
      <dgm:prSet presAssocID="{C2A2B814-7AB1-43BA-A306-755B445C912D}" presName="hierChild2" presStyleCnt="0"/>
      <dgm:spPr/>
    </dgm:pt>
    <dgm:pt modelId="{74D748A4-BEAF-430E-B9E4-DA34A099B6E8}" type="pres">
      <dgm:prSet presAssocID="{A80F980C-7EF7-45C2-97DE-FEA0610F252D}" presName="Name37" presStyleLbl="parChTrans1D2" presStyleIdx="0" presStyleCnt="4"/>
      <dgm:spPr/>
    </dgm:pt>
    <dgm:pt modelId="{FD70CB22-282F-4979-9F5E-398CCADFA3AB}" type="pres">
      <dgm:prSet presAssocID="{2D1B1818-7A96-4506-A553-B8D246880D20}" presName="hierRoot2" presStyleCnt="0">
        <dgm:presLayoutVars>
          <dgm:hierBranch val="init"/>
        </dgm:presLayoutVars>
      </dgm:prSet>
      <dgm:spPr/>
    </dgm:pt>
    <dgm:pt modelId="{CED1C8F1-2373-45B0-B7B7-3746AA2317EE}" type="pres">
      <dgm:prSet presAssocID="{2D1B1818-7A96-4506-A553-B8D246880D20}" presName="rootComposite" presStyleCnt="0"/>
      <dgm:spPr/>
    </dgm:pt>
    <dgm:pt modelId="{9CE8C4A9-F3FB-4815-9485-CBF6F1AD16F6}" type="pres">
      <dgm:prSet presAssocID="{2D1B1818-7A96-4506-A553-B8D246880D20}" presName="rootText" presStyleLbl="node2" presStyleIdx="0" presStyleCnt="3">
        <dgm:presLayoutVars>
          <dgm:chPref val="3"/>
        </dgm:presLayoutVars>
      </dgm:prSet>
      <dgm:spPr/>
    </dgm:pt>
    <dgm:pt modelId="{AB3A5830-63F5-47F3-AC3F-DCB988D58FAD}" type="pres">
      <dgm:prSet presAssocID="{2D1B1818-7A96-4506-A553-B8D246880D20}" presName="rootConnector" presStyleLbl="node2" presStyleIdx="0" presStyleCnt="3"/>
      <dgm:spPr/>
    </dgm:pt>
    <dgm:pt modelId="{13FCF7E3-FE82-4898-8E0E-CAB178907DDE}" type="pres">
      <dgm:prSet presAssocID="{2D1B1818-7A96-4506-A553-B8D246880D20}" presName="hierChild4" presStyleCnt="0"/>
      <dgm:spPr/>
    </dgm:pt>
    <dgm:pt modelId="{CD87EE99-96EC-4D42-927D-B8C5424505EB}" type="pres">
      <dgm:prSet presAssocID="{2D1B1818-7A96-4506-A553-B8D246880D20}" presName="hierChild5" presStyleCnt="0"/>
      <dgm:spPr/>
    </dgm:pt>
    <dgm:pt modelId="{6387A951-4244-4555-88C3-4C35ECE380CF}" type="pres">
      <dgm:prSet presAssocID="{61E4F202-F550-40FE-B47F-947AE3BE603E}" presName="Name37" presStyleLbl="parChTrans1D2" presStyleIdx="1" presStyleCnt="4"/>
      <dgm:spPr/>
    </dgm:pt>
    <dgm:pt modelId="{A4F50CFA-083F-4711-B4A6-17BA5530B1BC}" type="pres">
      <dgm:prSet presAssocID="{1C70A369-4FFB-445B-9281-6E67C5999164}" presName="hierRoot2" presStyleCnt="0">
        <dgm:presLayoutVars>
          <dgm:hierBranch val="init"/>
        </dgm:presLayoutVars>
      </dgm:prSet>
      <dgm:spPr/>
    </dgm:pt>
    <dgm:pt modelId="{121780B9-5DC9-4EEC-8B9C-C127C3136C0C}" type="pres">
      <dgm:prSet presAssocID="{1C70A369-4FFB-445B-9281-6E67C5999164}" presName="rootComposite" presStyleCnt="0"/>
      <dgm:spPr/>
    </dgm:pt>
    <dgm:pt modelId="{BFB8BB30-70F0-4EAF-8D2A-1C7147DBFAE3}" type="pres">
      <dgm:prSet presAssocID="{1C70A369-4FFB-445B-9281-6E67C5999164}" presName="rootText" presStyleLbl="node2" presStyleIdx="1" presStyleCnt="3">
        <dgm:presLayoutVars>
          <dgm:chPref val="3"/>
        </dgm:presLayoutVars>
      </dgm:prSet>
      <dgm:spPr/>
    </dgm:pt>
    <dgm:pt modelId="{1C293C79-1058-4540-BF54-C4947BC54360}" type="pres">
      <dgm:prSet presAssocID="{1C70A369-4FFB-445B-9281-6E67C5999164}" presName="rootConnector" presStyleLbl="node2" presStyleIdx="1" presStyleCnt="3"/>
      <dgm:spPr/>
    </dgm:pt>
    <dgm:pt modelId="{6C3DBCC3-37B1-4F41-B008-3687ACA2EDB8}" type="pres">
      <dgm:prSet presAssocID="{1C70A369-4FFB-445B-9281-6E67C5999164}" presName="hierChild4" presStyleCnt="0"/>
      <dgm:spPr/>
    </dgm:pt>
    <dgm:pt modelId="{59441A45-98AE-4B06-9028-2CA22518040C}" type="pres">
      <dgm:prSet presAssocID="{1C70A369-4FFB-445B-9281-6E67C5999164}" presName="hierChild5" presStyleCnt="0"/>
      <dgm:spPr/>
    </dgm:pt>
    <dgm:pt modelId="{F388E435-7834-4553-B5ED-49F5FADDEB80}" type="pres">
      <dgm:prSet presAssocID="{7F2AC18E-0FB0-4CCF-B31B-F5055F90D621}" presName="Name37" presStyleLbl="parChTrans1D2" presStyleIdx="2" presStyleCnt="4"/>
      <dgm:spPr/>
    </dgm:pt>
    <dgm:pt modelId="{8CEF1F16-2BD0-4B28-BED2-56A16F9C60B0}" type="pres">
      <dgm:prSet presAssocID="{033E10C3-E51F-453E-AF0A-C3BC54B29379}" presName="hierRoot2" presStyleCnt="0">
        <dgm:presLayoutVars>
          <dgm:hierBranch val="init"/>
        </dgm:presLayoutVars>
      </dgm:prSet>
      <dgm:spPr/>
    </dgm:pt>
    <dgm:pt modelId="{4C637787-4268-447C-B087-23AEC371032B}" type="pres">
      <dgm:prSet presAssocID="{033E10C3-E51F-453E-AF0A-C3BC54B29379}" presName="rootComposite" presStyleCnt="0"/>
      <dgm:spPr/>
    </dgm:pt>
    <dgm:pt modelId="{AE594041-7DFB-4EB3-987A-9CCC61299802}" type="pres">
      <dgm:prSet presAssocID="{033E10C3-E51F-453E-AF0A-C3BC54B29379}" presName="rootText" presStyleLbl="node2" presStyleIdx="2" presStyleCnt="3">
        <dgm:presLayoutVars>
          <dgm:chPref val="3"/>
        </dgm:presLayoutVars>
      </dgm:prSet>
      <dgm:spPr/>
    </dgm:pt>
    <dgm:pt modelId="{8CA92AC1-A7BC-41A8-BD9A-FDAC6E959882}" type="pres">
      <dgm:prSet presAssocID="{033E10C3-E51F-453E-AF0A-C3BC54B29379}" presName="rootConnector" presStyleLbl="node2" presStyleIdx="2" presStyleCnt="3"/>
      <dgm:spPr/>
    </dgm:pt>
    <dgm:pt modelId="{C83D5A8E-241B-4DAF-B890-9C6DB75B0756}" type="pres">
      <dgm:prSet presAssocID="{033E10C3-E51F-453E-AF0A-C3BC54B29379}" presName="hierChild4" presStyleCnt="0"/>
      <dgm:spPr/>
    </dgm:pt>
    <dgm:pt modelId="{1440BDB6-8AD6-4BA8-A836-BD545BD6CFC3}" type="pres">
      <dgm:prSet presAssocID="{033E10C3-E51F-453E-AF0A-C3BC54B29379}" presName="hierChild5" presStyleCnt="0"/>
      <dgm:spPr/>
    </dgm:pt>
    <dgm:pt modelId="{1AC8A973-1060-4085-95BC-6362F4ACAA33}" type="pres">
      <dgm:prSet presAssocID="{C2A2B814-7AB1-43BA-A306-755B445C912D}" presName="hierChild3" presStyleCnt="0"/>
      <dgm:spPr/>
    </dgm:pt>
    <dgm:pt modelId="{6F637889-EAA0-4E00-A980-7CAC2EA58AAC}" type="pres">
      <dgm:prSet presAssocID="{90A274F5-B17A-437F-86EA-ADF77533AAE9}" presName="Name111" presStyleLbl="parChTrans1D2" presStyleIdx="3" presStyleCnt="4"/>
      <dgm:spPr/>
    </dgm:pt>
    <dgm:pt modelId="{AFEB072F-AA59-44A2-AF89-861241CC3DA9}" type="pres">
      <dgm:prSet presAssocID="{86E7D5CB-E7A4-447A-92DD-3DD6341C05A6}" presName="hierRoot3" presStyleCnt="0">
        <dgm:presLayoutVars>
          <dgm:hierBranch val="init"/>
        </dgm:presLayoutVars>
      </dgm:prSet>
      <dgm:spPr/>
    </dgm:pt>
    <dgm:pt modelId="{82976717-B418-4A61-AA7D-837F1976EDF9}" type="pres">
      <dgm:prSet presAssocID="{86E7D5CB-E7A4-447A-92DD-3DD6341C05A6}" presName="rootComposite3" presStyleCnt="0"/>
      <dgm:spPr/>
    </dgm:pt>
    <dgm:pt modelId="{9BBB5716-AF43-4B50-BC20-84F1C616919E}" type="pres">
      <dgm:prSet presAssocID="{86E7D5CB-E7A4-447A-92DD-3DD6341C05A6}" presName="rootText3" presStyleLbl="asst1" presStyleIdx="0" presStyleCnt="1">
        <dgm:presLayoutVars>
          <dgm:chPref val="3"/>
        </dgm:presLayoutVars>
      </dgm:prSet>
      <dgm:spPr/>
    </dgm:pt>
    <dgm:pt modelId="{CA27BDBD-55EA-41DC-BF3B-20D8A5F13047}" type="pres">
      <dgm:prSet presAssocID="{86E7D5CB-E7A4-447A-92DD-3DD6341C05A6}" presName="rootConnector3" presStyleLbl="asst1" presStyleIdx="0" presStyleCnt="1"/>
      <dgm:spPr/>
    </dgm:pt>
    <dgm:pt modelId="{9A4269D9-3561-4D94-8686-A754B2A1D8C5}" type="pres">
      <dgm:prSet presAssocID="{86E7D5CB-E7A4-447A-92DD-3DD6341C05A6}" presName="hierChild6" presStyleCnt="0"/>
      <dgm:spPr/>
    </dgm:pt>
    <dgm:pt modelId="{0CD6FF99-A12E-4499-951E-CAA6C209AD3D}" type="pres">
      <dgm:prSet presAssocID="{86E7D5CB-E7A4-447A-92DD-3DD6341C05A6}" presName="hierChild7" presStyleCnt="0"/>
      <dgm:spPr/>
    </dgm:pt>
  </dgm:ptLst>
  <dgm:cxnLst>
    <dgm:cxn modelId="{11B6C315-EB7A-4DDC-A748-982C6CBAF34B}" srcId="{C2A2B814-7AB1-43BA-A306-755B445C912D}" destId="{033E10C3-E51F-453E-AF0A-C3BC54B29379}" srcOrd="3" destOrd="0" parTransId="{7F2AC18E-0FB0-4CCF-B31B-F5055F90D621}" sibTransId="{DD0C096C-D48D-412D-9CF3-80DB8F185E37}"/>
    <dgm:cxn modelId="{F13DF827-8CCC-4832-AC24-8DA53EEB145C}" type="presOf" srcId="{2D1B1818-7A96-4506-A553-B8D246880D20}" destId="{9CE8C4A9-F3FB-4815-9485-CBF6F1AD16F6}" srcOrd="0" destOrd="0" presId="urn:microsoft.com/office/officeart/2005/8/layout/orgChart1"/>
    <dgm:cxn modelId="{94D59B30-08FE-40EF-A982-785CE1E7C17B}" srcId="{B3C59A38-D675-415C-A38C-CA4B97ADCE21}" destId="{C2A2B814-7AB1-43BA-A306-755B445C912D}" srcOrd="0" destOrd="0" parTransId="{8F63DDF6-688E-4457-BC79-B6C380436CD6}" sibTransId="{3748E9C6-2C4C-4C3A-998E-62548B58547A}"/>
    <dgm:cxn modelId="{FFACB23B-2E51-4FC9-A608-0D6664EE81DA}" type="presOf" srcId="{B3C59A38-D675-415C-A38C-CA4B97ADCE21}" destId="{A53B6042-6E84-4B5D-B511-98684F642D59}" srcOrd="0" destOrd="0" presId="urn:microsoft.com/office/officeart/2005/8/layout/orgChart1"/>
    <dgm:cxn modelId="{A6ED145D-1A77-4677-8992-48007F433CDA}" type="presOf" srcId="{2D1B1818-7A96-4506-A553-B8D246880D20}" destId="{AB3A5830-63F5-47F3-AC3F-DCB988D58FAD}" srcOrd="1" destOrd="0" presId="urn:microsoft.com/office/officeart/2005/8/layout/orgChart1"/>
    <dgm:cxn modelId="{A9BCE15D-CA8C-42C7-8B80-A198B98BFE93}" type="presOf" srcId="{A80F980C-7EF7-45C2-97DE-FEA0610F252D}" destId="{74D748A4-BEAF-430E-B9E4-DA34A099B6E8}" srcOrd="0" destOrd="0" presId="urn:microsoft.com/office/officeart/2005/8/layout/orgChart1"/>
    <dgm:cxn modelId="{79CAA363-9029-4A6D-B371-D54CE35B9F8D}" type="presOf" srcId="{033E10C3-E51F-453E-AF0A-C3BC54B29379}" destId="{8CA92AC1-A7BC-41A8-BD9A-FDAC6E959882}" srcOrd="1" destOrd="0" presId="urn:microsoft.com/office/officeart/2005/8/layout/orgChart1"/>
    <dgm:cxn modelId="{5E9C8964-9295-4584-898B-EAB13C600B11}" srcId="{C2A2B814-7AB1-43BA-A306-755B445C912D}" destId="{2D1B1818-7A96-4506-A553-B8D246880D20}" srcOrd="1" destOrd="0" parTransId="{A80F980C-7EF7-45C2-97DE-FEA0610F252D}" sibTransId="{7CB99C10-8064-43A2-8010-1D2D1A81305D}"/>
    <dgm:cxn modelId="{A1F8AA49-3425-4F33-BE6E-43BDFF2EA3E2}" srcId="{C2A2B814-7AB1-43BA-A306-755B445C912D}" destId="{86E7D5CB-E7A4-447A-92DD-3DD6341C05A6}" srcOrd="0" destOrd="0" parTransId="{90A274F5-B17A-437F-86EA-ADF77533AAE9}" sibTransId="{2280CF59-E9F8-4A09-8CE7-97516C2F2152}"/>
    <dgm:cxn modelId="{33E0AA6C-A0D0-4FA3-BC63-B5146EE8A8CF}" type="presOf" srcId="{90A274F5-B17A-437F-86EA-ADF77533AAE9}" destId="{6F637889-EAA0-4E00-A980-7CAC2EA58AAC}" srcOrd="0" destOrd="0" presId="urn:microsoft.com/office/officeart/2005/8/layout/orgChart1"/>
    <dgm:cxn modelId="{2365B478-5C8B-42C5-8394-69B10029A9E1}" type="presOf" srcId="{1C70A369-4FFB-445B-9281-6E67C5999164}" destId="{BFB8BB30-70F0-4EAF-8D2A-1C7147DBFAE3}" srcOrd="0" destOrd="0" presId="urn:microsoft.com/office/officeart/2005/8/layout/orgChart1"/>
    <dgm:cxn modelId="{02E1069F-C4BA-4252-A045-7AFD86E8F57E}" type="presOf" srcId="{86E7D5CB-E7A4-447A-92DD-3DD6341C05A6}" destId="{9BBB5716-AF43-4B50-BC20-84F1C616919E}" srcOrd="0" destOrd="0" presId="urn:microsoft.com/office/officeart/2005/8/layout/orgChart1"/>
    <dgm:cxn modelId="{DCE5C9A9-99B5-4A14-94E5-58B38DEA0AE2}" type="presOf" srcId="{033E10C3-E51F-453E-AF0A-C3BC54B29379}" destId="{AE594041-7DFB-4EB3-987A-9CCC61299802}" srcOrd="0" destOrd="0" presId="urn:microsoft.com/office/officeart/2005/8/layout/orgChart1"/>
    <dgm:cxn modelId="{341D1FAF-8740-4D25-B1C8-4358347C6F51}" srcId="{C2A2B814-7AB1-43BA-A306-755B445C912D}" destId="{1C70A369-4FFB-445B-9281-6E67C5999164}" srcOrd="2" destOrd="0" parTransId="{61E4F202-F550-40FE-B47F-947AE3BE603E}" sibTransId="{6798405B-45FF-4ADF-B5B5-753F08221AF2}"/>
    <dgm:cxn modelId="{C08B30B2-3924-463A-9F00-45DF7A3903CE}" type="presOf" srcId="{7F2AC18E-0FB0-4CCF-B31B-F5055F90D621}" destId="{F388E435-7834-4553-B5ED-49F5FADDEB80}" srcOrd="0" destOrd="0" presId="urn:microsoft.com/office/officeart/2005/8/layout/orgChart1"/>
    <dgm:cxn modelId="{164889B4-EC77-408D-8A2A-FE3B75EAAAE5}" type="presOf" srcId="{1C70A369-4FFB-445B-9281-6E67C5999164}" destId="{1C293C79-1058-4540-BF54-C4947BC54360}" srcOrd="1" destOrd="0" presId="urn:microsoft.com/office/officeart/2005/8/layout/orgChart1"/>
    <dgm:cxn modelId="{1365FACB-360A-4446-8FC3-887976C4EAE7}" type="presOf" srcId="{61E4F202-F550-40FE-B47F-947AE3BE603E}" destId="{6387A951-4244-4555-88C3-4C35ECE380CF}" srcOrd="0" destOrd="0" presId="urn:microsoft.com/office/officeart/2005/8/layout/orgChart1"/>
    <dgm:cxn modelId="{A718AAE5-8C35-41DD-BD23-F719CF18D8AE}" type="presOf" srcId="{C2A2B814-7AB1-43BA-A306-755B445C912D}" destId="{8B124D4A-217B-43FA-A6AB-0A81C13C7645}" srcOrd="1" destOrd="0" presId="urn:microsoft.com/office/officeart/2005/8/layout/orgChart1"/>
    <dgm:cxn modelId="{5B8FC6F7-8A2B-4BCA-9956-819C0EB96793}" type="presOf" srcId="{86E7D5CB-E7A4-447A-92DD-3DD6341C05A6}" destId="{CA27BDBD-55EA-41DC-BF3B-20D8A5F13047}" srcOrd="1" destOrd="0" presId="urn:microsoft.com/office/officeart/2005/8/layout/orgChart1"/>
    <dgm:cxn modelId="{A1B57EFF-6484-47C4-B947-FB5A96BF997C}" type="presOf" srcId="{C2A2B814-7AB1-43BA-A306-755B445C912D}" destId="{7BE8EFE2-6D75-4956-A506-DE9B557E955C}" srcOrd="0" destOrd="0" presId="urn:microsoft.com/office/officeart/2005/8/layout/orgChart1"/>
    <dgm:cxn modelId="{23899210-129C-43B9-BF57-D78840245E9C}" type="presParOf" srcId="{A53B6042-6E84-4B5D-B511-98684F642D59}" destId="{66967E0C-4174-4D9D-B0C4-E6739CCDFB79}" srcOrd="0" destOrd="0" presId="urn:microsoft.com/office/officeart/2005/8/layout/orgChart1"/>
    <dgm:cxn modelId="{0708A128-932F-4F93-B45E-F58E8C85F5EB}" type="presParOf" srcId="{66967E0C-4174-4D9D-B0C4-E6739CCDFB79}" destId="{0E245E47-D0E2-4806-8700-3DC8DD0C76CC}" srcOrd="0" destOrd="0" presId="urn:microsoft.com/office/officeart/2005/8/layout/orgChart1"/>
    <dgm:cxn modelId="{0ED84CB8-09AE-4884-A420-3B4756EF7D05}" type="presParOf" srcId="{0E245E47-D0E2-4806-8700-3DC8DD0C76CC}" destId="{7BE8EFE2-6D75-4956-A506-DE9B557E955C}" srcOrd="0" destOrd="0" presId="urn:microsoft.com/office/officeart/2005/8/layout/orgChart1"/>
    <dgm:cxn modelId="{5D101B6C-0D6D-4D94-8E5A-79C1797D7C4A}" type="presParOf" srcId="{0E245E47-D0E2-4806-8700-3DC8DD0C76CC}" destId="{8B124D4A-217B-43FA-A6AB-0A81C13C7645}" srcOrd="1" destOrd="0" presId="urn:microsoft.com/office/officeart/2005/8/layout/orgChart1"/>
    <dgm:cxn modelId="{799DD8CA-4101-411F-BCD9-873447268F85}" type="presParOf" srcId="{66967E0C-4174-4D9D-B0C4-E6739CCDFB79}" destId="{5D44ABC9-7E27-4575-BE93-4E36D467A76C}" srcOrd="1" destOrd="0" presId="urn:microsoft.com/office/officeart/2005/8/layout/orgChart1"/>
    <dgm:cxn modelId="{A23E1AB6-8EFE-4933-8E7D-8DEC40D88461}" type="presParOf" srcId="{5D44ABC9-7E27-4575-BE93-4E36D467A76C}" destId="{74D748A4-BEAF-430E-B9E4-DA34A099B6E8}" srcOrd="0" destOrd="0" presId="urn:microsoft.com/office/officeart/2005/8/layout/orgChart1"/>
    <dgm:cxn modelId="{C247A8B4-6A5E-4897-9DD3-A5B776392019}" type="presParOf" srcId="{5D44ABC9-7E27-4575-BE93-4E36D467A76C}" destId="{FD70CB22-282F-4979-9F5E-398CCADFA3AB}" srcOrd="1" destOrd="0" presId="urn:microsoft.com/office/officeart/2005/8/layout/orgChart1"/>
    <dgm:cxn modelId="{8E85ABC0-E28E-4E83-9E9D-CE5AB42018ED}" type="presParOf" srcId="{FD70CB22-282F-4979-9F5E-398CCADFA3AB}" destId="{CED1C8F1-2373-45B0-B7B7-3746AA2317EE}" srcOrd="0" destOrd="0" presId="urn:microsoft.com/office/officeart/2005/8/layout/orgChart1"/>
    <dgm:cxn modelId="{FD0B86D9-947D-4E5F-80D9-1C06E11AF7F3}" type="presParOf" srcId="{CED1C8F1-2373-45B0-B7B7-3746AA2317EE}" destId="{9CE8C4A9-F3FB-4815-9485-CBF6F1AD16F6}" srcOrd="0" destOrd="0" presId="urn:microsoft.com/office/officeart/2005/8/layout/orgChart1"/>
    <dgm:cxn modelId="{5B7B1918-EE47-4932-99CE-C49FC24D6A68}" type="presParOf" srcId="{CED1C8F1-2373-45B0-B7B7-3746AA2317EE}" destId="{AB3A5830-63F5-47F3-AC3F-DCB988D58FAD}" srcOrd="1" destOrd="0" presId="urn:microsoft.com/office/officeart/2005/8/layout/orgChart1"/>
    <dgm:cxn modelId="{449B91D1-125B-4A79-A53A-CEB5494A9DAC}" type="presParOf" srcId="{FD70CB22-282F-4979-9F5E-398CCADFA3AB}" destId="{13FCF7E3-FE82-4898-8E0E-CAB178907DDE}" srcOrd="1" destOrd="0" presId="urn:microsoft.com/office/officeart/2005/8/layout/orgChart1"/>
    <dgm:cxn modelId="{6C5273D8-92F4-41EB-B0A2-024A6EA9D931}" type="presParOf" srcId="{FD70CB22-282F-4979-9F5E-398CCADFA3AB}" destId="{CD87EE99-96EC-4D42-927D-B8C5424505EB}" srcOrd="2" destOrd="0" presId="urn:microsoft.com/office/officeart/2005/8/layout/orgChart1"/>
    <dgm:cxn modelId="{2B8284C4-0E17-4262-B1A6-B59B453140D3}" type="presParOf" srcId="{5D44ABC9-7E27-4575-BE93-4E36D467A76C}" destId="{6387A951-4244-4555-88C3-4C35ECE380CF}" srcOrd="2" destOrd="0" presId="urn:microsoft.com/office/officeart/2005/8/layout/orgChart1"/>
    <dgm:cxn modelId="{4E29D680-5A22-4054-A87C-B25023DC85C6}" type="presParOf" srcId="{5D44ABC9-7E27-4575-BE93-4E36D467A76C}" destId="{A4F50CFA-083F-4711-B4A6-17BA5530B1BC}" srcOrd="3" destOrd="0" presId="urn:microsoft.com/office/officeart/2005/8/layout/orgChart1"/>
    <dgm:cxn modelId="{D12EB0C8-EAFD-40D6-A546-921132A2BF7C}" type="presParOf" srcId="{A4F50CFA-083F-4711-B4A6-17BA5530B1BC}" destId="{121780B9-5DC9-4EEC-8B9C-C127C3136C0C}" srcOrd="0" destOrd="0" presId="urn:microsoft.com/office/officeart/2005/8/layout/orgChart1"/>
    <dgm:cxn modelId="{3C589F39-ECCA-44C4-BAEE-26F32F863FDA}" type="presParOf" srcId="{121780B9-5DC9-4EEC-8B9C-C127C3136C0C}" destId="{BFB8BB30-70F0-4EAF-8D2A-1C7147DBFAE3}" srcOrd="0" destOrd="0" presId="urn:microsoft.com/office/officeart/2005/8/layout/orgChart1"/>
    <dgm:cxn modelId="{C876270F-2EF1-4F59-A1C6-6064B95E975E}" type="presParOf" srcId="{121780B9-5DC9-4EEC-8B9C-C127C3136C0C}" destId="{1C293C79-1058-4540-BF54-C4947BC54360}" srcOrd="1" destOrd="0" presId="urn:microsoft.com/office/officeart/2005/8/layout/orgChart1"/>
    <dgm:cxn modelId="{D4069B79-BBFE-4FBB-AA77-539E3074820C}" type="presParOf" srcId="{A4F50CFA-083F-4711-B4A6-17BA5530B1BC}" destId="{6C3DBCC3-37B1-4F41-B008-3687ACA2EDB8}" srcOrd="1" destOrd="0" presId="urn:microsoft.com/office/officeart/2005/8/layout/orgChart1"/>
    <dgm:cxn modelId="{5F346044-40AF-4B5C-9632-C268EBC30ABD}" type="presParOf" srcId="{A4F50CFA-083F-4711-B4A6-17BA5530B1BC}" destId="{59441A45-98AE-4B06-9028-2CA22518040C}" srcOrd="2" destOrd="0" presId="urn:microsoft.com/office/officeart/2005/8/layout/orgChart1"/>
    <dgm:cxn modelId="{BE083814-8A18-4F8F-B0B0-68D365B8C4C4}" type="presParOf" srcId="{5D44ABC9-7E27-4575-BE93-4E36D467A76C}" destId="{F388E435-7834-4553-B5ED-49F5FADDEB80}" srcOrd="4" destOrd="0" presId="urn:microsoft.com/office/officeart/2005/8/layout/orgChart1"/>
    <dgm:cxn modelId="{8A94882D-EB7C-4ADB-8124-74706F20C6C6}" type="presParOf" srcId="{5D44ABC9-7E27-4575-BE93-4E36D467A76C}" destId="{8CEF1F16-2BD0-4B28-BED2-56A16F9C60B0}" srcOrd="5" destOrd="0" presId="urn:microsoft.com/office/officeart/2005/8/layout/orgChart1"/>
    <dgm:cxn modelId="{7B1F3509-0AE5-42B9-A67C-E7155E8FB20A}" type="presParOf" srcId="{8CEF1F16-2BD0-4B28-BED2-56A16F9C60B0}" destId="{4C637787-4268-447C-B087-23AEC371032B}" srcOrd="0" destOrd="0" presId="urn:microsoft.com/office/officeart/2005/8/layout/orgChart1"/>
    <dgm:cxn modelId="{A5AE5023-7F5E-4CC9-A906-8D9A3BAE0C2C}" type="presParOf" srcId="{4C637787-4268-447C-B087-23AEC371032B}" destId="{AE594041-7DFB-4EB3-987A-9CCC61299802}" srcOrd="0" destOrd="0" presId="urn:microsoft.com/office/officeart/2005/8/layout/orgChart1"/>
    <dgm:cxn modelId="{8D82F2AD-73B6-4E77-8DA2-087808D39196}" type="presParOf" srcId="{4C637787-4268-447C-B087-23AEC371032B}" destId="{8CA92AC1-A7BC-41A8-BD9A-FDAC6E959882}" srcOrd="1" destOrd="0" presId="urn:microsoft.com/office/officeart/2005/8/layout/orgChart1"/>
    <dgm:cxn modelId="{71CA3BEB-5584-47E7-8156-65F377F47D88}" type="presParOf" srcId="{8CEF1F16-2BD0-4B28-BED2-56A16F9C60B0}" destId="{C83D5A8E-241B-4DAF-B890-9C6DB75B0756}" srcOrd="1" destOrd="0" presId="urn:microsoft.com/office/officeart/2005/8/layout/orgChart1"/>
    <dgm:cxn modelId="{1030B2C1-93EF-4A3D-8C18-DDA30AB1BE77}" type="presParOf" srcId="{8CEF1F16-2BD0-4B28-BED2-56A16F9C60B0}" destId="{1440BDB6-8AD6-4BA8-A836-BD545BD6CFC3}" srcOrd="2" destOrd="0" presId="urn:microsoft.com/office/officeart/2005/8/layout/orgChart1"/>
    <dgm:cxn modelId="{525C0B18-01DB-4146-830F-70DEAA40BA69}" type="presParOf" srcId="{66967E0C-4174-4D9D-B0C4-E6739CCDFB79}" destId="{1AC8A973-1060-4085-95BC-6362F4ACAA33}" srcOrd="2" destOrd="0" presId="urn:microsoft.com/office/officeart/2005/8/layout/orgChart1"/>
    <dgm:cxn modelId="{2A89D81F-5723-42DB-9CAE-4712074E6563}" type="presParOf" srcId="{1AC8A973-1060-4085-95BC-6362F4ACAA33}" destId="{6F637889-EAA0-4E00-A980-7CAC2EA58AAC}" srcOrd="0" destOrd="0" presId="urn:microsoft.com/office/officeart/2005/8/layout/orgChart1"/>
    <dgm:cxn modelId="{95995365-5B42-4E7E-9857-84DDB3FA8AAA}" type="presParOf" srcId="{1AC8A973-1060-4085-95BC-6362F4ACAA33}" destId="{AFEB072F-AA59-44A2-AF89-861241CC3DA9}" srcOrd="1" destOrd="0" presId="urn:microsoft.com/office/officeart/2005/8/layout/orgChart1"/>
    <dgm:cxn modelId="{4CF75B80-6CF8-4120-8DA4-BB49BEB61E54}" type="presParOf" srcId="{AFEB072F-AA59-44A2-AF89-861241CC3DA9}" destId="{82976717-B418-4A61-AA7D-837F1976EDF9}" srcOrd="0" destOrd="0" presId="urn:microsoft.com/office/officeart/2005/8/layout/orgChart1"/>
    <dgm:cxn modelId="{A13F2169-2141-4558-B972-66B81F35110F}" type="presParOf" srcId="{82976717-B418-4A61-AA7D-837F1976EDF9}" destId="{9BBB5716-AF43-4B50-BC20-84F1C616919E}" srcOrd="0" destOrd="0" presId="urn:microsoft.com/office/officeart/2005/8/layout/orgChart1"/>
    <dgm:cxn modelId="{727C55AB-FAAA-4764-AB1D-9BF0E5DE6ED1}" type="presParOf" srcId="{82976717-B418-4A61-AA7D-837F1976EDF9}" destId="{CA27BDBD-55EA-41DC-BF3B-20D8A5F13047}" srcOrd="1" destOrd="0" presId="urn:microsoft.com/office/officeart/2005/8/layout/orgChart1"/>
    <dgm:cxn modelId="{D0548D2A-ED17-4BA3-BDB3-5839D173548D}" type="presParOf" srcId="{AFEB072F-AA59-44A2-AF89-861241CC3DA9}" destId="{9A4269D9-3561-4D94-8686-A754B2A1D8C5}" srcOrd="1" destOrd="0" presId="urn:microsoft.com/office/officeart/2005/8/layout/orgChart1"/>
    <dgm:cxn modelId="{B6EEB521-2723-4E6B-B116-F4202E93F51B}" type="presParOf" srcId="{AFEB072F-AA59-44A2-AF89-861241CC3DA9}" destId="{0CD6FF99-A12E-4499-951E-CAA6C209AD3D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F637889-EAA0-4E00-A980-7CAC2EA58AAC}">
      <dsp:nvSpPr>
        <dsp:cNvPr id="0" name=""/>
        <dsp:cNvSpPr/>
      </dsp:nvSpPr>
      <dsp:spPr>
        <a:xfrm>
          <a:off x="2979325" y="1086953"/>
          <a:ext cx="194881" cy="853765"/>
        </a:xfrm>
        <a:custGeom>
          <a:avLst/>
          <a:gdLst/>
          <a:ahLst/>
          <a:cxnLst/>
          <a:rect l="0" t="0" r="0" b="0"/>
          <a:pathLst>
            <a:path>
              <a:moveTo>
                <a:pt x="194881" y="0"/>
              </a:moveTo>
              <a:lnTo>
                <a:pt x="194881" y="853765"/>
              </a:lnTo>
              <a:lnTo>
                <a:pt x="0" y="853765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388E435-7834-4553-B5ED-49F5FADDEB80}">
      <dsp:nvSpPr>
        <dsp:cNvPr id="0" name=""/>
        <dsp:cNvSpPr/>
      </dsp:nvSpPr>
      <dsp:spPr>
        <a:xfrm>
          <a:off x="3174206" y="1086953"/>
          <a:ext cx="2245774" cy="17075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12649"/>
              </a:lnTo>
              <a:lnTo>
                <a:pt x="2245774" y="1512649"/>
              </a:lnTo>
              <a:lnTo>
                <a:pt x="2245774" y="1707530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387A951-4244-4555-88C3-4C35ECE380CF}">
      <dsp:nvSpPr>
        <dsp:cNvPr id="0" name=""/>
        <dsp:cNvSpPr/>
      </dsp:nvSpPr>
      <dsp:spPr>
        <a:xfrm>
          <a:off x="3128486" y="1086953"/>
          <a:ext cx="91440" cy="170753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707530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4D748A4-BEAF-430E-B9E4-DA34A099B6E8}">
      <dsp:nvSpPr>
        <dsp:cNvPr id="0" name=""/>
        <dsp:cNvSpPr/>
      </dsp:nvSpPr>
      <dsp:spPr>
        <a:xfrm>
          <a:off x="928432" y="1086953"/>
          <a:ext cx="2245774" cy="1707530"/>
        </a:xfrm>
        <a:custGeom>
          <a:avLst/>
          <a:gdLst/>
          <a:ahLst/>
          <a:cxnLst/>
          <a:rect l="0" t="0" r="0" b="0"/>
          <a:pathLst>
            <a:path>
              <a:moveTo>
                <a:pt x="2245774" y="0"/>
              </a:moveTo>
              <a:lnTo>
                <a:pt x="2245774" y="1512649"/>
              </a:lnTo>
              <a:lnTo>
                <a:pt x="0" y="1512649"/>
              </a:lnTo>
              <a:lnTo>
                <a:pt x="0" y="1707530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E8EFE2-6D75-4956-A506-DE9B557E955C}">
      <dsp:nvSpPr>
        <dsp:cNvPr id="0" name=""/>
        <dsp:cNvSpPr/>
      </dsp:nvSpPr>
      <dsp:spPr>
        <a:xfrm>
          <a:off x="2246200" y="158947"/>
          <a:ext cx="1856011" cy="92800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2000" kern="1200" dirty="0"/>
            <a:t>PDG</a:t>
          </a:r>
        </a:p>
      </dsp:txBody>
      <dsp:txXfrm>
        <a:off x="2246200" y="158947"/>
        <a:ext cx="1856011" cy="928005"/>
      </dsp:txXfrm>
    </dsp:sp>
    <dsp:sp modelId="{9CE8C4A9-F3FB-4815-9485-CBF6F1AD16F6}">
      <dsp:nvSpPr>
        <dsp:cNvPr id="0" name=""/>
        <dsp:cNvSpPr/>
      </dsp:nvSpPr>
      <dsp:spPr>
        <a:xfrm>
          <a:off x="426" y="2794483"/>
          <a:ext cx="1856011" cy="92800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2000" kern="1200" dirty="0"/>
            <a:t>VP Finance</a:t>
          </a:r>
        </a:p>
      </dsp:txBody>
      <dsp:txXfrm>
        <a:off x="426" y="2794483"/>
        <a:ext cx="1856011" cy="928005"/>
      </dsp:txXfrm>
    </dsp:sp>
    <dsp:sp modelId="{BFB8BB30-70F0-4EAF-8D2A-1C7147DBFAE3}">
      <dsp:nvSpPr>
        <dsp:cNvPr id="0" name=""/>
        <dsp:cNvSpPr/>
      </dsp:nvSpPr>
      <dsp:spPr>
        <a:xfrm>
          <a:off x="2246200" y="2794483"/>
          <a:ext cx="1856011" cy="92800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2000" kern="1200" dirty="0"/>
            <a:t>VP Développement</a:t>
          </a:r>
        </a:p>
      </dsp:txBody>
      <dsp:txXfrm>
        <a:off x="2246200" y="2794483"/>
        <a:ext cx="1856011" cy="928005"/>
      </dsp:txXfrm>
    </dsp:sp>
    <dsp:sp modelId="{AE594041-7DFB-4EB3-987A-9CCC61299802}">
      <dsp:nvSpPr>
        <dsp:cNvPr id="0" name=""/>
        <dsp:cNvSpPr/>
      </dsp:nvSpPr>
      <dsp:spPr>
        <a:xfrm>
          <a:off x="4491974" y="2794483"/>
          <a:ext cx="1856011" cy="92800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2000" kern="1200" dirty="0"/>
            <a:t>VP Marketing</a:t>
          </a:r>
        </a:p>
      </dsp:txBody>
      <dsp:txXfrm>
        <a:off x="4491974" y="2794483"/>
        <a:ext cx="1856011" cy="928005"/>
      </dsp:txXfrm>
    </dsp:sp>
    <dsp:sp modelId="{9BBB5716-AF43-4B50-BC20-84F1C616919E}">
      <dsp:nvSpPr>
        <dsp:cNvPr id="0" name=""/>
        <dsp:cNvSpPr/>
      </dsp:nvSpPr>
      <dsp:spPr>
        <a:xfrm>
          <a:off x="1123313" y="1476715"/>
          <a:ext cx="1856011" cy="92800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2000" kern="1200" dirty="0"/>
            <a:t>Assistant</a:t>
          </a:r>
        </a:p>
      </dsp:txBody>
      <dsp:txXfrm>
        <a:off x="1123313" y="1476715"/>
        <a:ext cx="1856011" cy="92800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3B2879-3C78-4EF2-B228-E8277CF4ED04}" type="datetimeFigureOut">
              <a:rPr lang="fr-FR" smtClean="0"/>
              <a:pPr/>
              <a:t>25/11/2019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B824B7-B1C8-486A-B3A7-A53DC37782E6}" type="slidenum">
              <a:rPr lang="fr-CA" smtClean="0"/>
              <a:pPr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498496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fr-CA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fr-CA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fr-CA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E8FF356-2134-4E71-B59B-965A536731FE}" type="slidenum">
              <a:rPr lang="fr-CA"/>
              <a:pPr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2293022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679AFDF-1743-4F11-89AA-38315FA8D09F}" type="slidenum">
              <a:rPr lang="fr-CA"/>
              <a:pPr/>
              <a:t>12</a:t>
            </a:fld>
            <a:endParaRPr lang="fr-CA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33585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8FF356-2134-4E71-B59B-965A536731FE}" type="slidenum">
              <a:rPr lang="fr-CA" smtClean="0"/>
              <a:pPr/>
              <a:t>30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2102892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r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25" name="Sous-titre 24"/>
          <p:cNvSpPr>
            <a:spLocks noGrp="1"/>
          </p:cNvSpPr>
          <p:nvPr>
            <p:ph type="subTitle" idx="1"/>
          </p:nvPr>
        </p:nvSpPr>
        <p:spPr>
          <a:xfrm>
            <a:off x="3354441" y="3539865"/>
            <a:ext cx="5114779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fr-FR"/>
              <a:t>Cliquez pour modifier le style des sous-titres du masque</a:t>
            </a:r>
            <a:endParaRPr kumimoji="0" lang="en-US"/>
          </a:p>
        </p:txBody>
      </p:sp>
      <p:sp>
        <p:nvSpPr>
          <p:cNvPr id="31" name="Espace réservé de la date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endParaRPr lang="fr-CA"/>
          </a:p>
        </p:txBody>
      </p:sp>
      <p:sp>
        <p:nvSpPr>
          <p:cNvPr id="18" name="Espace réservé du pied de page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3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fr-CA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D563DA8-2860-4FB1-B65C-B5E90D778FA8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28BE8-2678-4372-86BA-D3AEB278C7BF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553200" y="274956"/>
            <a:ext cx="1524000" cy="5851525"/>
          </a:xfrm>
        </p:spPr>
        <p:txBody>
          <a:bodyPr vert="eaVert" anchor="t"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3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/>
          <a:p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CE45A91-A45E-48E9-B192-B591F32CD6F1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re. Text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AF5B037E-FF85-46B9-A0BE-96F017AC2D3B}" type="slidenum">
              <a:rPr lang="fr-CA"/>
              <a:pPr/>
              <a:t>‹N°›</a:t>
            </a:fld>
            <a:endParaRPr lang="fr-CA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63DA8-2860-4FB1-B65C-B5E90D778FA8}" type="slidenum">
              <a:rPr lang="fr-CA" smtClean="0"/>
              <a:pPr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252619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3F3F1-6456-40F1-A903-8880259DEA37}" type="slidenum">
              <a:rPr lang="fr-CA" smtClean="0"/>
              <a:pPr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0741664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DCBC0-354B-4160-A67C-AAA27A9F2FD7}" type="slidenum">
              <a:rPr lang="fr-CA" smtClean="0"/>
              <a:pPr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36597265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6E13A-22DB-44C2-A1AC-E3130708CE2F}" type="slidenum">
              <a:rPr lang="fr-CA" smtClean="0"/>
              <a:pPr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59054832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93C63-A708-41A5-8B14-59F5A83BCA5A}" type="slidenum">
              <a:rPr lang="fr-CA" smtClean="0"/>
              <a:pPr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56418542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8FD3D-30FC-4814-8E56-9F8AE80302B5}" type="slidenum">
              <a:rPr lang="fr-CA" smtClean="0"/>
              <a:pPr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50953087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ED002-72C2-4DA1-82DD-6D33604FACA3}" type="slidenum">
              <a:rPr lang="fr-CA" smtClean="0"/>
              <a:pPr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2108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3F3F1-6456-40F1-A903-8880259DEA37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47941-3CB1-471D-A9AA-22D019B50342}" type="slidenum">
              <a:rPr lang="fr-CA" smtClean="0"/>
              <a:pPr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25714449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4D099-3D06-42C1-9FCC-422159871374}" type="slidenum">
              <a:rPr lang="fr-CA" smtClean="0"/>
              <a:pPr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36682146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D8A0D-B298-4561-8BF5-7AF3F647A5DA}" type="slidenum">
              <a:rPr lang="fr-CA" smtClean="0"/>
              <a:pPr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91964224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D8A0D-B298-4561-8BF5-7AF3F647A5DA}" type="slidenum">
              <a:rPr lang="fr-CA" smtClean="0"/>
              <a:pPr/>
              <a:t>‹N°›</a:t>
            </a:fld>
            <a:endParaRPr lang="fr-CA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3144184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D8A0D-B298-4561-8BF5-7AF3F647A5DA}" type="slidenum">
              <a:rPr lang="fr-CA" smtClean="0"/>
              <a:pPr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72729731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D8A0D-B298-4561-8BF5-7AF3F647A5DA}" type="slidenum">
              <a:rPr lang="fr-CA" smtClean="0"/>
              <a:pPr/>
              <a:t>‹N°›</a:t>
            </a:fld>
            <a:endParaRPr lang="fr-CA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7044665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D8A0D-B298-4561-8BF5-7AF3F647A5DA}" type="slidenum">
              <a:rPr lang="fr-CA" smtClean="0"/>
              <a:pPr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1658595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28BE8-2678-4372-86BA-D3AEB278C7BF}" type="slidenum">
              <a:rPr lang="fr-CA" smtClean="0"/>
              <a:pPr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80579730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45A91-A45E-48E9-B192-B591F32CD6F1}" type="slidenum">
              <a:rPr lang="fr-CA" smtClean="0"/>
              <a:pPr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72269011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>
  <p:cSld name="Titre et contenu sur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8229600" cy="21859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3938589"/>
            <a:ext cx="8229600" cy="21875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A23803C6-C630-4B63-AE5C-2C2AE82018E8}" type="slidenum">
              <a:rPr lang="fr-CA"/>
              <a:pPr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809792590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66800" y="2821838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066800" y="1905001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724239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1735359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/>
          <a:p>
            <a:fld id="{8AEDCBC0-354B-4160-A67C-AAA27A9F2FD7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178808" y="1600201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6E13A-22DB-44C2-A1AC-E3130708CE2F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93C63-A708-41A5-8B14-59F5A83BCA5A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8FD3D-30FC-4814-8E56-9F8AE80302B5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ED002-72C2-4DA1-82DD-6D33604FACA3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457200" y="1497417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457200" y="2133601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47941-3CB1-471D-A9AA-22D019B50342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70" y="1004669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7" y="998817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89097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fr-FR"/>
              <a:t>Cliquez pour modifier le style du titre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5389097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4D099-3D06-42C1-9FCC-422159871374}" type="slidenum">
              <a:rPr lang="fr-CA" smtClean="0"/>
              <a:pPr/>
              <a:t>‹N°›</a:t>
            </a:fld>
            <a:endParaRPr lang="fr-CA"/>
          </a:p>
        </p:txBody>
      </p:sp>
      <p:sp>
        <p:nvSpPr>
          <p:cNvPr id="10" name="Espace réservé pour une image  9"/>
          <p:cNvSpPr>
            <a:spLocks noGrp="1"/>
          </p:cNvSpPr>
          <p:nvPr>
            <p:ph type="pic" idx="1"/>
          </p:nvPr>
        </p:nvSpPr>
        <p:spPr>
          <a:xfrm>
            <a:off x="663681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fr-FR" dirty="0"/>
              <a:t>Cliquez sur l'icône pour ajouter une image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17" Type="http://schemas.openxmlformats.org/officeDocument/2006/relationships/slideLayout" Target="../slideLayouts/slideLayout29.xml"/><Relationship Id="rId2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28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4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Espace réservé du titre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1" name="Espace réservé du texte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/>
              <a:t>Cliquez pour modifier les styles du texte du masque</a:t>
            </a:r>
          </a:p>
          <a:p>
            <a:pPr lvl="1" eaLnBrk="1" latinLnBrk="0" hangingPunct="1"/>
            <a:r>
              <a:rPr kumimoji="0" lang="fr-FR"/>
              <a:t>Deuxième niveau</a:t>
            </a:r>
          </a:p>
          <a:p>
            <a:pPr lvl="2" eaLnBrk="1" latinLnBrk="0" hangingPunct="1"/>
            <a:r>
              <a:rPr kumimoji="0" lang="fr-FR"/>
              <a:t>Troisième niveau</a:t>
            </a:r>
          </a:p>
          <a:p>
            <a:pPr lvl="3" eaLnBrk="1" latinLnBrk="0" hangingPunct="1"/>
            <a:r>
              <a:rPr kumimoji="0" lang="fr-FR"/>
              <a:t>Quatrième niveau</a:t>
            </a:r>
          </a:p>
          <a:p>
            <a:pPr lvl="4" eaLnBrk="1" latinLnBrk="0" hangingPunct="1"/>
            <a:r>
              <a:rPr kumimoji="0" lang="fr-FR"/>
              <a:t>Cinquième niveau</a:t>
            </a:r>
            <a:endParaRPr kumimoji="0" lang="en-US"/>
          </a:p>
        </p:txBody>
      </p:sp>
      <p:sp>
        <p:nvSpPr>
          <p:cNvPr id="27" name="Espace réservé de la date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fr-CA"/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853D8A0D-B298-4561-8BF5-7AF3F647A5DA}" type="slidenum">
              <a:rPr lang="fr-CA" smtClean="0"/>
              <a:pPr/>
              <a:t>‹N°›</a:t>
            </a:fld>
            <a:endParaRPr lang="fr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853D8A0D-B298-4561-8BF5-7AF3F647A5DA}" type="slidenum">
              <a:rPr lang="fr-CA" smtClean="0"/>
              <a:pPr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9898281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1" r:id="rId1"/>
    <p:sldLayoutId id="2147483762" r:id="rId2"/>
    <p:sldLayoutId id="2147483763" r:id="rId3"/>
    <p:sldLayoutId id="2147483764" r:id="rId4"/>
    <p:sldLayoutId id="2147483765" r:id="rId5"/>
    <p:sldLayoutId id="2147483766" r:id="rId6"/>
    <p:sldLayoutId id="2147483767" r:id="rId7"/>
    <p:sldLayoutId id="2147483768" r:id="rId8"/>
    <p:sldLayoutId id="2147483769" r:id="rId9"/>
    <p:sldLayoutId id="2147483770" r:id="rId10"/>
    <p:sldLayoutId id="2147483771" r:id="rId11"/>
    <p:sldLayoutId id="2147483772" r:id="rId12"/>
    <p:sldLayoutId id="2147483773" r:id="rId13"/>
    <p:sldLayoutId id="2147483774" r:id="rId14"/>
    <p:sldLayoutId id="2147483775" r:id="rId15"/>
    <p:sldLayoutId id="2147483776" r:id="rId16"/>
    <p:sldLayoutId id="21474837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4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ollegeshawinigan.ca/wp-content/uploads/2014/12/organigramme-rev25mai2016.pdf" TargetMode="External"/><Relationship Id="rId1" Type="http://schemas.openxmlformats.org/officeDocument/2006/relationships/slideLayout" Target="../slideLayouts/slideLayout1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prezi.com/eww9wdp5rb_u/?utm_campaign=share&amp;utm_medium=copy" TargetMode="External"/><Relationship Id="rId2" Type="http://schemas.openxmlformats.org/officeDocument/2006/relationships/hyperlink" Target="https://docs.google.com/presentation/d/1Afh5xtgI88w61bLCCvVwnWrjNZ3fB-mgq8KFZ9ZQMXU/edit?usp=sharing" TargetMode="External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r-CA" dirty="0"/>
              <a:t>Environnement informatique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CA" dirty="0"/>
              <a:t>PowerPoint – Cours 14</a:t>
            </a:r>
          </a:p>
          <a:p>
            <a:r>
              <a:rPr lang="fr-CA" dirty="0"/>
              <a:t>v.A19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Saisir du texte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Pour saisir du texte, il suffit de commencer à taper sur les touches du clavier…</a:t>
            </a:r>
          </a:p>
          <a:p>
            <a:r>
              <a:rPr lang="fr-CA" dirty="0"/>
              <a:t>Aussi si l'on sélectionne le mode plan, on peut saisir le texte directement dans ce panneau</a:t>
            </a:r>
          </a:p>
          <a:p>
            <a:pPr lvl="1"/>
            <a:r>
              <a:rPr lang="fr-CA" dirty="0"/>
              <a:t>Mode Plan : Onglet Affichage dans les boutons de gauche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600200" y="4495800"/>
            <a:ext cx="4992954" cy="9782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Le mode Normal – Plan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CA" dirty="0"/>
              <a:t>Le mode Normal est utile après que la rédaction a été complété pour ajuster les effets et les couleurs</a:t>
            </a:r>
          </a:p>
          <a:p>
            <a:pPr lvl="1"/>
            <a:r>
              <a:rPr lang="fr-CA" dirty="0"/>
              <a:t>C’est ce mode qui est activé par défaut</a:t>
            </a:r>
          </a:p>
          <a:p>
            <a:r>
              <a:rPr lang="fr-CA" dirty="0"/>
              <a:t>Le mode Plan est utile pour effectuer la rédaction de la présentation</a:t>
            </a:r>
          </a:p>
          <a:p>
            <a:pPr lvl="1"/>
            <a:r>
              <a:rPr lang="fr-CA" dirty="0"/>
              <a:t>Il se situe dans le panneau de gauche sous l'onglet "Plan« </a:t>
            </a:r>
          </a:p>
          <a:p>
            <a:pPr lvl="1"/>
            <a:r>
              <a:rPr lang="fr-CA" dirty="0"/>
              <a:t>Ce mode permet de rédiger du contenu sans avoir les images qui nous encombrent</a:t>
            </a:r>
          </a:p>
          <a:p>
            <a:pPr lvl="1"/>
            <a:r>
              <a:rPr lang="fr-CA" dirty="0"/>
              <a:t>Permet de ne pas s'attarder sur la mise en page, i.e. les couleurs et babioles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A" sz="4000" dirty="0"/>
              <a:t>Ajouter un en-tête ou pied de page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CA" dirty="0"/>
              <a:t>On peut aussi ajouter une en-tête ou un pied de page.</a:t>
            </a:r>
          </a:p>
          <a:p>
            <a:r>
              <a:rPr lang="fr-CA" dirty="0"/>
              <a:t>Insertion </a:t>
            </a:r>
            <a:r>
              <a:rPr lang="fr-CA" dirty="0">
                <a:sym typeface="Wingdings" pitchFamily="2" charset="2"/>
              </a:rPr>
              <a:t> En-tête et pied de page</a:t>
            </a:r>
          </a:p>
          <a:p>
            <a:r>
              <a:rPr lang="fr-CA" dirty="0">
                <a:sym typeface="Wingdings" pitchFamily="2" charset="2"/>
              </a:rPr>
              <a:t>Créer et modifier le contenu.</a:t>
            </a:r>
          </a:p>
          <a:p>
            <a:r>
              <a:rPr lang="fr-CA" dirty="0">
                <a:sym typeface="Wingdings" pitchFamily="2" charset="2"/>
              </a:rPr>
              <a:t>Bouton :</a:t>
            </a:r>
          </a:p>
          <a:p>
            <a:pPr lvl="1"/>
            <a:r>
              <a:rPr lang="fr-CA" dirty="0">
                <a:sym typeface="Wingdings" pitchFamily="2" charset="2"/>
              </a:rPr>
              <a:t>Appliquer partout : S'applique à toutes les diapositives.</a:t>
            </a:r>
          </a:p>
          <a:p>
            <a:pPr lvl="1"/>
            <a:r>
              <a:rPr lang="fr-CA" dirty="0">
                <a:sym typeface="Wingdings" pitchFamily="2" charset="2"/>
              </a:rPr>
              <a:t>Appliquer : Ne s'applique qu'à la diapositive en cours.</a:t>
            </a:r>
            <a:endParaRPr lang="fr-CA" dirty="0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 dirty="0"/>
              <a:t>Ceci est un exemple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 dirty="0"/>
              <a:t>Mise en page</a:t>
            </a:r>
          </a:p>
        </p:txBody>
      </p:sp>
      <p:sp>
        <p:nvSpPr>
          <p:cNvPr id="5" name="Sous-titr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CA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L'apparence d'une présentation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2"/>
            <a:ext cx="7467600" cy="2971799"/>
          </a:xfrm>
        </p:spPr>
        <p:txBody>
          <a:bodyPr/>
          <a:lstStyle/>
          <a:p>
            <a:r>
              <a:rPr lang="fr-CA" sz="2800" dirty="0">
                <a:sym typeface="Wingdings" pitchFamily="2" charset="2"/>
              </a:rPr>
              <a:t>Onglet Création</a:t>
            </a:r>
          </a:p>
          <a:p>
            <a:r>
              <a:rPr lang="fr-CA" sz="2800" dirty="0">
                <a:sym typeface="Wingdings" pitchFamily="2" charset="2"/>
              </a:rPr>
              <a:t>Sélectionner l'apparence désirée dans la zone désignée à cet effet</a:t>
            </a:r>
          </a:p>
          <a:p>
            <a:pPr lvl="1"/>
            <a:r>
              <a:rPr lang="fr-CA" sz="2500" dirty="0">
                <a:sym typeface="Wingdings" pitchFamily="2" charset="2"/>
              </a:rPr>
              <a:t>Pour n'appliquer qu'aux diapositives sélectionnées, cliquer sur le bouton de droite</a:t>
            </a:r>
            <a:endParaRPr lang="fr-CA" sz="2500" dirty="0"/>
          </a:p>
        </p:txBody>
      </p:sp>
      <p:pic>
        <p:nvPicPr>
          <p:cNvPr id="6" name="Espace réservé du contenu 5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1" y="4586455"/>
            <a:ext cx="7332959" cy="885489"/>
          </a:xfr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3" name="Rectangle 5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A" sz="4000" dirty="0"/>
              <a:t>Jeux de couleurs et d'animations</a:t>
            </a:r>
          </a:p>
        </p:txBody>
      </p:sp>
      <p:sp>
        <p:nvSpPr>
          <p:cNvPr id="22534" name="Rectangle 6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Il est possible d'appliquer un jeu de couleurs au diaporama</a:t>
            </a:r>
          </a:p>
          <a:p>
            <a:r>
              <a:rPr lang="fr-CA" dirty="0"/>
              <a:t>Jeu de couleurs :</a:t>
            </a:r>
          </a:p>
          <a:p>
            <a:pPr lvl="1"/>
            <a:r>
              <a:rPr lang="fr-CA" dirty="0"/>
              <a:t>Dans l’onglet "Création", dans le groupe « Variantes » cliquer sur la flèche pointant vers le bas et sélectionner « Couleurs »</a:t>
            </a:r>
          </a:p>
          <a:p>
            <a:r>
              <a:rPr lang="fr-CA" dirty="0"/>
              <a:t>Jeu d'animations:</a:t>
            </a:r>
          </a:p>
          <a:p>
            <a:pPr lvl="1"/>
            <a:r>
              <a:rPr lang="fr-CA" dirty="0"/>
              <a:t>Dans le volet "Animations", sélectionner  le jeu d'animations désiré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ransition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2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25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25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225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225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225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3" grpId="0"/>
      <p:bldP spid="22534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A" dirty="0"/>
              <a:t>Mise en page d'une diapositive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La mise en page est un aspect important</a:t>
            </a:r>
          </a:p>
          <a:p>
            <a:r>
              <a:rPr lang="fr-CA" dirty="0"/>
              <a:t>Il permet d'adapter le format visuel à son contenu</a:t>
            </a:r>
          </a:p>
          <a:p>
            <a:r>
              <a:rPr lang="fr-CA" dirty="0"/>
              <a:t>Accueil </a:t>
            </a:r>
            <a:r>
              <a:rPr lang="fr-CA" dirty="0">
                <a:sym typeface="Wingdings" pitchFamily="2" charset="2"/>
              </a:rPr>
              <a:t> Disposition</a:t>
            </a:r>
          </a:p>
          <a:p>
            <a:r>
              <a:rPr lang="fr-CA" dirty="0">
                <a:sym typeface="Wingdings" pitchFamily="2" charset="2"/>
              </a:rPr>
              <a:t>Sélectionner la disposition désirée.</a:t>
            </a:r>
            <a:endParaRPr lang="fr-CA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Démarrer la présentation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Pour démarrer la présentation, il suffit d'appuyer sur [F5] ou encore "Diaporama" </a:t>
            </a:r>
            <a:r>
              <a:rPr lang="fr-CA" dirty="0">
                <a:sym typeface="Wingdings" pitchFamily="2" charset="2"/>
              </a:rPr>
              <a:t> "À partir du début"</a:t>
            </a:r>
          </a:p>
          <a:p>
            <a:r>
              <a:rPr lang="fr-CA" dirty="0">
                <a:sym typeface="Wingdings" pitchFamily="2" charset="2"/>
              </a:rPr>
              <a:t>Lors de la présentation, on peut appuyer sur [F1] pour obtenir de l'aide sur les touches raccourcies</a:t>
            </a:r>
            <a:endParaRPr lang="fr-CA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800" y="3581400"/>
            <a:ext cx="4486275" cy="293587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Insérer un graphique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Parfois, il est nécessaire d'ajouter des graphiques pour appuyer notre sujet</a:t>
            </a:r>
          </a:p>
          <a:p>
            <a:r>
              <a:rPr lang="fr-CA" dirty="0"/>
              <a:t>Deux méthodes</a:t>
            </a:r>
          </a:p>
          <a:p>
            <a:pPr lvl="1"/>
            <a:r>
              <a:rPr lang="fr-CA" dirty="0"/>
              <a:t>Insertion </a:t>
            </a:r>
            <a:r>
              <a:rPr lang="fr-CA" dirty="0">
                <a:sym typeface="Wingdings" pitchFamily="2" charset="2"/>
              </a:rPr>
              <a:t> Graphique</a:t>
            </a:r>
          </a:p>
          <a:p>
            <a:pPr lvl="2"/>
            <a:r>
              <a:rPr lang="fr-CA" dirty="0">
                <a:sym typeface="Wingdings" pitchFamily="2" charset="2"/>
              </a:rPr>
              <a:t>Sélectionner le modèle désiré</a:t>
            </a:r>
          </a:p>
          <a:p>
            <a:pPr lvl="1"/>
            <a:r>
              <a:rPr lang="fr-CA" dirty="0"/>
              <a:t>Accueil </a:t>
            </a:r>
            <a:r>
              <a:rPr lang="fr-CA" dirty="0">
                <a:sym typeface="Wingdings" pitchFamily="2" charset="2"/>
              </a:rPr>
              <a:t> Disposition et </a:t>
            </a:r>
            <a:r>
              <a:rPr lang="fr-CA" dirty="0"/>
              <a:t>sélectionner une mise en page avec un graphique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Insérer un graphique </a:t>
            </a:r>
          </a:p>
        </p:txBody>
      </p:sp>
      <p:pic>
        <p:nvPicPr>
          <p:cNvPr id="34823" name="Picture 7" descr="MWSnap016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209801" y="1447800"/>
            <a:ext cx="4533900" cy="1428750"/>
          </a:xfrm>
          <a:noFill/>
          <a:ln/>
        </p:spPr>
      </p:pic>
      <p:sp>
        <p:nvSpPr>
          <p:cNvPr id="34819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457200" y="3124201"/>
            <a:ext cx="8229600" cy="3001963"/>
          </a:xfrm>
        </p:spPr>
        <p:txBody>
          <a:bodyPr/>
          <a:lstStyle/>
          <a:p>
            <a:r>
              <a:rPr lang="fr-CA" sz="2800" dirty="0"/>
              <a:t>Ajouter ou modifier les données</a:t>
            </a:r>
          </a:p>
          <a:p>
            <a:r>
              <a:rPr lang="fr-CA" sz="2800" dirty="0"/>
              <a:t>La disposition des données dépend du type de graphique sélectionné.</a:t>
            </a:r>
          </a:p>
          <a:p>
            <a:r>
              <a:rPr lang="fr-CA" sz="2800" dirty="0"/>
              <a:t>Par exemple pour un histogramme, les rangées représentes les séries et les colonnes données.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Plan de leçon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fr-CA" sz="2800" dirty="0"/>
              <a:t>PowerPoint</a:t>
            </a:r>
          </a:p>
          <a:p>
            <a:pPr lvl="1">
              <a:lnSpc>
                <a:spcPct val="90000"/>
              </a:lnSpc>
            </a:pPr>
            <a:r>
              <a:rPr lang="fr-CA" sz="2400" dirty="0"/>
              <a:t>Définition</a:t>
            </a:r>
          </a:p>
          <a:p>
            <a:pPr lvl="1">
              <a:lnSpc>
                <a:spcPct val="90000"/>
              </a:lnSpc>
            </a:pPr>
            <a:r>
              <a:rPr lang="fr-CA" sz="2400" dirty="0"/>
              <a:t>Théorie</a:t>
            </a:r>
          </a:p>
          <a:p>
            <a:pPr lvl="1">
              <a:lnSpc>
                <a:spcPct val="90000"/>
              </a:lnSpc>
            </a:pPr>
            <a:r>
              <a:rPr lang="fr-CA" sz="2400" dirty="0"/>
              <a:t>Exercices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Insérer un graphique</a:t>
            </a:r>
          </a:p>
        </p:txBody>
      </p:sp>
      <p:graphicFrame>
        <p:nvGraphicFramePr>
          <p:cNvPr id="5" name="Object 4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88153483"/>
              </p:ext>
            </p:extLst>
          </p:nvPr>
        </p:nvGraphicFramePr>
        <p:xfrm>
          <a:off x="1066800" y="2286000"/>
          <a:ext cx="6915149" cy="38222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SmartArt</a:t>
            </a:r>
          </a:p>
        </p:txBody>
      </p:sp>
      <p:sp>
        <p:nvSpPr>
          <p:cNvPr id="37893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Parfois vous devrez développer un organigramme ou autre élément visuel de ce type</a:t>
            </a:r>
          </a:p>
          <a:p>
            <a:r>
              <a:rPr lang="fr-CA" dirty="0"/>
              <a:t>Office possède des objets nommés SmartArt pour en développer</a:t>
            </a:r>
          </a:p>
          <a:p>
            <a:r>
              <a:rPr lang="fr-CA" dirty="0"/>
              <a:t>Module G de la partie PowerPoint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SmartArt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Il y a principalement 2 méthodes</a:t>
            </a:r>
          </a:p>
          <a:p>
            <a:r>
              <a:rPr lang="fr-CA" dirty="0"/>
              <a:t>Insertion </a:t>
            </a:r>
            <a:r>
              <a:rPr lang="fr-CA" dirty="0">
                <a:sym typeface="Wingdings" pitchFamily="2" charset="2"/>
              </a:rPr>
              <a:t> SmartArt</a:t>
            </a:r>
          </a:p>
          <a:p>
            <a:r>
              <a:rPr lang="fr-CA" dirty="0">
                <a:sym typeface="Wingdings" pitchFamily="2" charset="2"/>
              </a:rPr>
              <a:t>Lors de la création d'une nouvelle diapositive</a:t>
            </a:r>
          </a:p>
          <a:p>
            <a:pPr lvl="1">
              <a:buNone/>
            </a:pPr>
            <a:endParaRPr lang="fr-CA" dirty="0"/>
          </a:p>
        </p:txBody>
      </p:sp>
      <p:grpSp>
        <p:nvGrpSpPr>
          <p:cNvPr id="8" name="Groupe 7"/>
          <p:cNvGrpSpPr/>
          <p:nvPr/>
        </p:nvGrpSpPr>
        <p:grpSpPr>
          <a:xfrm>
            <a:off x="2686975" y="4349318"/>
            <a:ext cx="2971800" cy="1314450"/>
            <a:chOff x="2667000" y="3886200"/>
            <a:chExt cx="2971800" cy="1314450"/>
          </a:xfrm>
        </p:grpSpPr>
        <p:pic>
          <p:nvPicPr>
            <p:cNvPr id="4" name="Image 3" descr="SS-2010.09.15-11.25.23.jp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667000" y="4114800"/>
              <a:ext cx="2971800" cy="1085850"/>
            </a:xfrm>
            <a:prstGeom prst="rect">
              <a:avLst/>
            </a:prstGeom>
          </p:spPr>
        </p:pic>
        <p:cxnSp>
          <p:nvCxnSpPr>
            <p:cNvPr id="7" name="Connecteur droit avec flèche 6"/>
            <p:cNvCxnSpPr/>
            <p:nvPr/>
          </p:nvCxnSpPr>
          <p:spPr>
            <a:xfrm flipH="1">
              <a:off x="4038600" y="3886200"/>
              <a:ext cx="1143000" cy="457200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err="1"/>
              <a:t>SmarArt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Une fois l'icône cliqué, une fenêtre avec la sélection de style disponible devrait apparaître</a:t>
            </a: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5129" y="3505200"/>
            <a:ext cx="5070817" cy="2766537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SmartArt</a:t>
            </a: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00083497"/>
              </p:ext>
            </p:extLst>
          </p:nvPr>
        </p:nvGraphicFramePr>
        <p:xfrm>
          <a:off x="609600" y="2160588"/>
          <a:ext cx="6348413" cy="3881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A" sz="4000" dirty="0"/>
              <a:t>Appliquer des effets d'animations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Les animations permettent d'ajouter de l'emphase sur certain élément</a:t>
            </a:r>
          </a:p>
          <a:p>
            <a:r>
              <a:rPr lang="fr-CA" dirty="0"/>
              <a:t>Méthode</a:t>
            </a:r>
          </a:p>
          <a:p>
            <a:pPr lvl="1"/>
            <a:r>
              <a:rPr lang="fr-CA" dirty="0"/>
              <a:t>Sélectionner l'objet</a:t>
            </a:r>
          </a:p>
          <a:p>
            <a:pPr lvl="2"/>
            <a:r>
              <a:rPr lang="fr-CA" dirty="0"/>
              <a:t>Note: Pour sélectionner plusieurs objets maintenir la touche Ctrl enfoncée.</a:t>
            </a:r>
          </a:p>
          <a:p>
            <a:pPr lvl="1"/>
            <a:r>
              <a:rPr lang="fr-CA" dirty="0"/>
              <a:t>Ouvrir l'onglet "Animations"</a:t>
            </a:r>
          </a:p>
          <a:p>
            <a:pPr lvl="1"/>
            <a:r>
              <a:rPr lang="fr-CA" dirty="0"/>
              <a:t>Sélectionner le type d'animation dans la liste défilante dans le bloc "Animations« </a:t>
            </a:r>
          </a:p>
          <a:p>
            <a:r>
              <a:rPr lang="fr-CA" dirty="0"/>
              <a:t>Page 328</a:t>
            </a:r>
          </a:p>
        </p:txBody>
      </p:sp>
      <p:pic>
        <p:nvPicPr>
          <p:cNvPr id="3" name="Image 2" descr="Une image contenant texte, carte&#10;&#10;Description générée automatiquement">
            <a:extLst>
              <a:ext uri="{FF2B5EF4-FFF2-40B4-BE49-F238E27FC236}">
                <a16:creationId xmlns:a16="http://schemas.microsoft.com/office/drawing/2014/main" id="{B82080D6-9F26-41F9-B8B0-9B7504386F6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5400" y="1536599"/>
            <a:ext cx="6019800" cy="338613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5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5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5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501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501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501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501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501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501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501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501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79" grpId="0" uiExpand="1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Concevoir une présentation efficace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A"/>
              <a:t>Déterminer l'objet de la présentation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La conception du plan d'une présentation est beaucoup plus facile lorsque les objectifs sont bien définis</a:t>
            </a:r>
          </a:p>
          <a:p>
            <a:r>
              <a:rPr lang="fr-CA" dirty="0"/>
              <a:t>Exemple :	</a:t>
            </a:r>
          </a:p>
          <a:p>
            <a:pPr lvl="1"/>
            <a:r>
              <a:rPr lang="fr-CA" dirty="0"/>
              <a:t>Le but de la présentation</a:t>
            </a:r>
          </a:p>
          <a:p>
            <a:pPr lvl="1"/>
            <a:r>
              <a:rPr lang="fr-CA" dirty="0"/>
              <a:t>Description de la présentation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A" sz="4000"/>
              <a:t>Déterminer la teneur du message à transmettre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Déterminer la teneur du message à transmettre</a:t>
            </a:r>
          </a:p>
          <a:p>
            <a:r>
              <a:rPr lang="fr-CA" dirty="0"/>
              <a:t>Donner un titre significatif à la présentation</a:t>
            </a:r>
          </a:p>
          <a:p>
            <a:r>
              <a:rPr lang="fr-CA" dirty="0"/>
              <a:t>Formuler le message</a:t>
            </a:r>
          </a:p>
          <a:p>
            <a:r>
              <a:rPr lang="fr-CA" dirty="0"/>
              <a:t>Préférablement, bien concevoir le contenu de la présentation avant de créer les diapositives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CA" sz="4000"/>
              <a:t>Déterminer le public ciblé et l'endroit de la présentation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CA" sz="2400" dirty="0"/>
              <a:t>Le public ciblé et l'endroit où la présentation se déroulera influent beaucoup le genre de présentation que vous créerez.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Qu'est-ce que PowerPoint?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fr-CA" dirty="0"/>
              <a:t>PowerPoint est un logiciel de présentation multimédia édité par Microsoft.</a:t>
            </a:r>
          </a:p>
          <a:p>
            <a:pPr>
              <a:lnSpc>
                <a:spcPct val="90000"/>
              </a:lnSpc>
            </a:pPr>
            <a:r>
              <a:rPr lang="fr-CA" dirty="0"/>
              <a:t>Permet la création de diaporama contenant des diapositives.</a:t>
            </a:r>
          </a:p>
          <a:p>
            <a:pPr>
              <a:lnSpc>
                <a:spcPct val="90000"/>
              </a:lnSpc>
            </a:pPr>
            <a:r>
              <a:rPr lang="fr-CA" dirty="0"/>
              <a:t>Les diapositives peuvent posséder du texte, des images, des vidéos, des graphiques, etc.</a:t>
            </a:r>
          </a:p>
          <a:p>
            <a:pPr>
              <a:lnSpc>
                <a:spcPct val="90000"/>
              </a:lnSpc>
            </a:pPr>
            <a:r>
              <a:rPr lang="fr-CA" dirty="0"/>
              <a:t>Le format de fichier est par défaut un </a:t>
            </a:r>
            <a:r>
              <a:rPr lang="fr-CA" b="1" dirty="0"/>
              <a:t>.</a:t>
            </a:r>
            <a:r>
              <a:rPr lang="fr-CA" b="1" dirty="0" err="1"/>
              <a:t>pptx</a:t>
            </a:r>
            <a:endParaRPr lang="fr-CA" b="1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CA" sz="4000" dirty="0"/>
              <a:t>Déterminer le public ciblé et l'endroit de la présentation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CA" sz="2400" dirty="0"/>
              <a:t>Exemple:</a:t>
            </a:r>
          </a:p>
          <a:p>
            <a:pPr lvl="1"/>
            <a:r>
              <a:rPr lang="fr-CA" sz="2000" dirty="0"/>
              <a:t>Si c'est pour vos employés et que c'est dans une petite pièce peu éclairée, une simple présentation peu suffire</a:t>
            </a:r>
          </a:p>
          <a:p>
            <a:pPr lvl="1"/>
            <a:r>
              <a:rPr lang="fr-CA" sz="2000" dirty="0"/>
              <a:t>Si c'est un nouveau projet de vente pour un client dans une salle de conférence pleine de fenêtres, une présentation très professionnelle doit s'imposer</a:t>
            </a:r>
          </a:p>
        </p:txBody>
      </p:sp>
      <p:sp>
        <p:nvSpPr>
          <p:cNvPr id="2" name="ZoneTexte 1"/>
          <p:cNvSpPr txBox="1"/>
          <p:nvPr/>
        </p:nvSpPr>
        <p:spPr>
          <a:xfrm>
            <a:off x="2819400" y="5839171"/>
            <a:ext cx="3509294" cy="369332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fr-CA" dirty="0"/>
              <a:t>Trop de texte dans ce diapo!!</a:t>
            </a:r>
          </a:p>
        </p:txBody>
      </p:sp>
    </p:spTree>
    <p:extLst>
      <p:ext uri="{BB962C8B-B14F-4D97-AF65-F5344CB8AC3E}">
        <p14:creationId xmlns:p14="http://schemas.microsoft.com/office/powerpoint/2010/main" val="3395909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Déterminer le type de sortie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fr-CA" dirty="0"/>
              <a:t>Noir et blanc ou couleur?</a:t>
            </a:r>
          </a:p>
          <a:p>
            <a:pPr>
              <a:lnSpc>
                <a:spcPct val="90000"/>
              </a:lnSpc>
            </a:pPr>
            <a:r>
              <a:rPr lang="fr-CA" dirty="0"/>
              <a:t>Diaporama électronique ou diffusion en ligne?</a:t>
            </a:r>
          </a:p>
          <a:p>
            <a:pPr>
              <a:lnSpc>
                <a:spcPct val="90000"/>
              </a:lnSpc>
            </a:pPr>
            <a:r>
              <a:rPr lang="fr-CA" dirty="0"/>
              <a:t>Le mieux adapté au message à transmettre</a:t>
            </a:r>
          </a:p>
          <a:p>
            <a:pPr>
              <a:lnSpc>
                <a:spcPct val="90000"/>
              </a:lnSpc>
            </a:pPr>
            <a:r>
              <a:rPr lang="fr-CA" dirty="0"/>
              <a:t>Tenir compte des contraintes de temps et de l'équipement disponible</a:t>
            </a:r>
          </a:p>
          <a:p>
            <a:pPr lvl="1">
              <a:lnSpc>
                <a:spcPct val="90000"/>
              </a:lnSpc>
            </a:pPr>
            <a:r>
              <a:rPr lang="fr-CA" dirty="0"/>
              <a:t>Combien de temps ai-je?</a:t>
            </a:r>
          </a:p>
          <a:p>
            <a:pPr lvl="1">
              <a:lnSpc>
                <a:spcPct val="90000"/>
              </a:lnSpc>
            </a:pPr>
            <a:r>
              <a:rPr lang="fr-CA" dirty="0"/>
              <a:t>Est-ce que les gens ont accès à Internet?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Déterminer l'apparence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L'apparence du diaporama est important selon le message à transmettre</a:t>
            </a:r>
          </a:p>
          <a:p>
            <a:r>
              <a:rPr lang="fr-CA" dirty="0"/>
              <a:t>Généralement, une apparence simple et soignée est toujours gagnante</a:t>
            </a:r>
          </a:p>
          <a:p>
            <a:r>
              <a:rPr lang="fr-CA" dirty="0"/>
              <a:t>Corriger les erreurs d’écriture quelque soit la langue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CA" sz="4000"/>
              <a:t>Déterminer quels autres matériels seront nécessaires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Après les diapos, il y a d'autres éléments qui pourraient être à considérer</a:t>
            </a:r>
          </a:p>
          <a:p>
            <a:r>
              <a:rPr lang="fr-CA" dirty="0"/>
              <a:t>Exemple:</a:t>
            </a:r>
          </a:p>
          <a:p>
            <a:pPr lvl="1"/>
            <a:r>
              <a:rPr lang="fr-CA" dirty="0"/>
              <a:t>Pages de commentaires</a:t>
            </a:r>
          </a:p>
          <a:p>
            <a:pPr lvl="1"/>
            <a:r>
              <a:rPr lang="fr-CA" dirty="0"/>
              <a:t>Documents pour l'assistance</a:t>
            </a:r>
          </a:p>
          <a:p>
            <a:pPr lvl="1"/>
            <a:r>
              <a:rPr lang="fr-CA" dirty="0"/>
              <a:t>etc.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Exercices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fr-CA" dirty="0"/>
              <a:t>Faites l'organigramme du personnel de direction du Collège</a:t>
            </a:r>
            <a:br>
              <a:rPr lang="fr-CA" dirty="0"/>
            </a:br>
            <a:r>
              <a:rPr lang="fr-CA" dirty="0">
                <a:hlinkClick r:id="rId2"/>
              </a:rPr>
              <a:t>Organigramme</a:t>
            </a:r>
            <a:endParaRPr lang="fr-CA" dirty="0"/>
          </a:p>
          <a:p>
            <a:pPr>
              <a:lnSpc>
                <a:spcPct val="90000"/>
              </a:lnSpc>
            </a:pPr>
            <a:r>
              <a:rPr lang="fr-CA" dirty="0"/>
              <a:t>N'écrivez que les titres sans les tâches</a:t>
            </a:r>
          </a:p>
          <a:p>
            <a:pPr lvl="1">
              <a:lnSpc>
                <a:spcPct val="90000"/>
              </a:lnSpc>
            </a:pPr>
            <a:r>
              <a:rPr lang="fr-CA" dirty="0"/>
              <a:t>Par exemple: Adjoint </a:t>
            </a:r>
            <a:r>
              <a:rPr lang="fr-CA" dirty="0" err="1"/>
              <a:t>adm</a:t>
            </a:r>
            <a:r>
              <a:rPr lang="fr-CA" dirty="0"/>
              <a:t>.</a:t>
            </a:r>
          </a:p>
          <a:p>
            <a:pPr>
              <a:lnSpc>
                <a:spcPct val="90000"/>
              </a:lnSpc>
            </a:pPr>
            <a:r>
              <a:rPr lang="fr-CA" dirty="0"/>
              <a:t>Ne faites que les postes de forme rectangulaire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Exercices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Allez sur le site de Statistique Canada</a:t>
            </a:r>
          </a:p>
          <a:p>
            <a:r>
              <a:rPr lang="fr-CA" dirty="0"/>
              <a:t>Trouvez le tableau intitulé "Estimations annuelles de la population"</a:t>
            </a:r>
          </a:p>
          <a:p>
            <a:r>
              <a:rPr lang="fr-CA" dirty="0"/>
              <a:t>Réalisez un histogramme avec la population pour chaque province au fil du temps.</a:t>
            </a:r>
          </a:p>
          <a:p>
            <a:r>
              <a:rPr lang="fr-CA" dirty="0"/>
              <a:t>TP sur PowerPoint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Concurrents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CA" dirty="0"/>
              <a:t>Google Slides</a:t>
            </a:r>
          </a:p>
          <a:p>
            <a:pPr lvl="1"/>
            <a:r>
              <a:rPr lang="fr-CA" dirty="0"/>
              <a:t>Avantages : Gratuit, en ligne et interactivité avec l’auditoire</a:t>
            </a:r>
          </a:p>
          <a:p>
            <a:pPr lvl="1"/>
            <a:r>
              <a:rPr lang="fr-CA" dirty="0"/>
              <a:t>Désavantages : N'a pas toutes les fonctionnalités d'une version locale</a:t>
            </a:r>
          </a:p>
          <a:p>
            <a:pPr lvl="1"/>
            <a:r>
              <a:rPr lang="fr-CA" dirty="0">
                <a:hlinkClick r:id="rId2"/>
              </a:rPr>
              <a:t>Exemple</a:t>
            </a:r>
            <a:endParaRPr lang="fr-CA" dirty="0"/>
          </a:p>
          <a:p>
            <a:r>
              <a:rPr lang="fr-CA" dirty="0" err="1"/>
              <a:t>Prezi</a:t>
            </a:r>
            <a:endParaRPr lang="fr-CA" dirty="0"/>
          </a:p>
          <a:p>
            <a:pPr lvl="1"/>
            <a:r>
              <a:rPr lang="fr-CA" dirty="0"/>
              <a:t>Avantages : Gratuit, en ligne et attrayant</a:t>
            </a:r>
          </a:p>
          <a:p>
            <a:pPr lvl="1"/>
            <a:r>
              <a:rPr lang="fr-CA" dirty="0"/>
              <a:t>Désavantages : En ligne seulement et peu de fonctionnalités</a:t>
            </a:r>
          </a:p>
          <a:p>
            <a:pPr lvl="1"/>
            <a:r>
              <a:rPr lang="fr-CA" dirty="0">
                <a:hlinkClick r:id="rId3"/>
              </a:rPr>
              <a:t>Exemple</a:t>
            </a:r>
            <a:endParaRPr lang="fr-CA" dirty="0"/>
          </a:p>
          <a:p>
            <a:r>
              <a:rPr lang="fr-CA" dirty="0" err="1"/>
              <a:t>LibreOffice</a:t>
            </a:r>
            <a:r>
              <a:rPr lang="fr-CA" dirty="0"/>
              <a:t> </a:t>
            </a:r>
            <a:r>
              <a:rPr lang="fr-CA" dirty="0" err="1"/>
              <a:t>Impress</a:t>
            </a:r>
            <a:endParaRPr lang="fr-CA" dirty="0"/>
          </a:p>
          <a:p>
            <a:pPr lvl="1"/>
            <a:r>
              <a:rPr lang="fr-CA" dirty="0"/>
              <a:t>Avantages : Gratuit, compatible avec PowerPoint</a:t>
            </a:r>
          </a:p>
          <a:p>
            <a:pPr lvl="1"/>
            <a:r>
              <a:rPr lang="fr-CA" dirty="0"/>
              <a:t>Désavantages : Peu connu de la masse</a:t>
            </a:r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0706676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Les commandes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CA" dirty="0"/>
              <a:t>Onglet Insertion</a:t>
            </a:r>
          </a:p>
          <a:p>
            <a:pPr lvl="1"/>
            <a:r>
              <a:rPr lang="fr-CA" dirty="0"/>
              <a:t>Tous ce que l'on ajoute dans une diapositive soit image, graphique, zone de texte, …</a:t>
            </a:r>
          </a:p>
          <a:p>
            <a:r>
              <a:rPr lang="fr-CA" dirty="0"/>
              <a:t>Onglet Conception</a:t>
            </a:r>
          </a:p>
          <a:p>
            <a:pPr lvl="1"/>
            <a:r>
              <a:rPr lang="fr-CA" dirty="0"/>
              <a:t>Permet de définir l'apparence des diapositives</a:t>
            </a:r>
          </a:p>
          <a:p>
            <a:r>
              <a:rPr lang="fr-CA" dirty="0"/>
              <a:t>Onglet Transitions</a:t>
            </a:r>
          </a:p>
          <a:p>
            <a:pPr lvl="1"/>
            <a:r>
              <a:rPr lang="fr-CA" dirty="0"/>
              <a:t>Gestion des transitions entre les diapositives</a:t>
            </a:r>
          </a:p>
          <a:p>
            <a:r>
              <a:rPr lang="fr-CA" dirty="0"/>
              <a:t>Onglet Animations</a:t>
            </a:r>
          </a:p>
          <a:p>
            <a:pPr lvl="1"/>
            <a:r>
              <a:rPr lang="fr-CA" dirty="0"/>
              <a:t>On retrouve les effets d'animation que l’on peut appliquer sur les différents objets </a:t>
            </a:r>
          </a:p>
        </p:txBody>
      </p:sp>
    </p:spTree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Les commandes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CA" dirty="0"/>
              <a:t>Onglet Diaporama</a:t>
            </a:r>
          </a:p>
          <a:p>
            <a:pPr lvl="1"/>
            <a:r>
              <a:rPr lang="fr-CA" dirty="0"/>
              <a:t>Permet de régler les éléments pour la présentation</a:t>
            </a:r>
          </a:p>
          <a:p>
            <a:pPr lvl="1"/>
            <a:r>
              <a:rPr lang="fr-CA" dirty="0"/>
              <a:t>Exemple : Texte de narration, stylo</a:t>
            </a:r>
          </a:p>
          <a:p>
            <a:r>
              <a:rPr lang="fr-CA" dirty="0"/>
              <a:t>Onglet Révision</a:t>
            </a:r>
          </a:p>
          <a:p>
            <a:pPr lvl="1"/>
            <a:r>
              <a:rPr lang="fr-CA" dirty="0"/>
              <a:t>Correction, commentaires, …</a:t>
            </a:r>
          </a:p>
          <a:p>
            <a:r>
              <a:rPr lang="fr-CA" dirty="0"/>
              <a:t>Onglet Affichage</a:t>
            </a:r>
          </a:p>
          <a:p>
            <a:pPr lvl="1"/>
            <a:r>
              <a:rPr lang="fr-CA" dirty="0"/>
              <a:t>Permet de configurer l'apparence de PowerPoint et non de la présentation</a:t>
            </a:r>
          </a:p>
        </p:txBody>
      </p:sp>
    </p:spTree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A" dirty="0"/>
              <a:t>Créer une nouvelle diapositive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Trois méthodes:</a:t>
            </a:r>
          </a:p>
          <a:p>
            <a:pPr lvl="1"/>
            <a:r>
              <a:rPr lang="fr-CA" dirty="0"/>
              <a:t>Accueil </a:t>
            </a:r>
            <a:r>
              <a:rPr lang="fr-CA" dirty="0">
                <a:sym typeface="Wingdings" pitchFamily="2" charset="2"/>
              </a:rPr>
              <a:t> Nouvelle diapositive (Lent)</a:t>
            </a:r>
          </a:p>
          <a:p>
            <a:pPr lvl="1"/>
            <a:r>
              <a:rPr lang="fr-CA" dirty="0">
                <a:sym typeface="Wingdings" pitchFamily="2" charset="2"/>
              </a:rPr>
              <a:t>Ctrl + M (Rapide)</a:t>
            </a:r>
          </a:p>
          <a:p>
            <a:pPr lvl="1"/>
            <a:r>
              <a:rPr lang="fr-CA" dirty="0">
                <a:sym typeface="Wingdings" pitchFamily="2" charset="2"/>
              </a:rPr>
              <a:t>Ctrl + Enter* (Rapide)</a:t>
            </a:r>
          </a:p>
          <a:p>
            <a:pPr lvl="2"/>
            <a:r>
              <a:rPr lang="fr-CA" dirty="0">
                <a:sym typeface="Wingdings" pitchFamily="2" charset="2"/>
              </a:rPr>
              <a:t>Lorsque à l'intérieur d’une zone de contenu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A" dirty="0"/>
              <a:t>Créer une nouvelle diapositive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>
                <a:sym typeface="Wingdings" pitchFamily="2" charset="2"/>
              </a:rPr>
              <a:t>Il est important de sélectionner une disposition adaptée au contenu</a:t>
            </a:r>
          </a:p>
          <a:p>
            <a:pPr lvl="1"/>
            <a:r>
              <a:rPr lang="fr-CA" dirty="0"/>
              <a:t>Accueil </a:t>
            </a:r>
            <a:r>
              <a:rPr lang="fr-CA" dirty="0">
                <a:sym typeface="Wingdings" pitchFamily="2" charset="2"/>
              </a:rPr>
              <a:t> Disposition</a:t>
            </a:r>
          </a:p>
          <a:p>
            <a:endParaRPr lang="fr-CA" dirty="0"/>
          </a:p>
        </p:txBody>
      </p:sp>
      <p:pic>
        <p:nvPicPr>
          <p:cNvPr id="4" name="Image 3" descr="SS-2010.09.09-14.01.4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67000" y="3733800"/>
            <a:ext cx="3200400" cy="2522585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Lisibilité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Pour que la diapositive soit le plus lisible possible</a:t>
            </a:r>
          </a:p>
          <a:p>
            <a:pPr lvl="1"/>
            <a:r>
              <a:rPr lang="fr-CA" dirty="0"/>
              <a:t>Titre plus gros que le contenu</a:t>
            </a:r>
          </a:p>
          <a:p>
            <a:pPr lvl="1"/>
            <a:r>
              <a:rPr lang="fr-CA" dirty="0"/>
              <a:t>Pas trop de texte, sinon cela rend la lecture lourde</a:t>
            </a:r>
          </a:p>
          <a:p>
            <a:pPr lvl="1"/>
            <a:r>
              <a:rPr lang="fr-CA" dirty="0">
                <a:solidFill>
                  <a:schemeClr val="bg2">
                    <a:lumMod val="75000"/>
                  </a:schemeClr>
                </a:solidFill>
              </a:rPr>
              <a:t>Contraste élevé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Facette">
  <a:themeElements>
    <a:clrScheme name="Facette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te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te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1186</TotalTime>
  <Words>1197</Words>
  <Application>Microsoft Office PowerPoint</Application>
  <PresentationFormat>Affichage à l'écran (4:3)</PresentationFormat>
  <Paragraphs>176</Paragraphs>
  <Slides>35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35</vt:i4>
      </vt:variant>
    </vt:vector>
  </HeadingPairs>
  <TitlesOfParts>
    <vt:vector size="42" baseType="lpstr">
      <vt:lpstr>Arial</vt:lpstr>
      <vt:lpstr>Trebuchet MS</vt:lpstr>
      <vt:lpstr>Wingdings</vt:lpstr>
      <vt:lpstr>Wingdings 2</vt:lpstr>
      <vt:lpstr>Wingdings 3</vt:lpstr>
      <vt:lpstr>Opulent</vt:lpstr>
      <vt:lpstr>Facette</vt:lpstr>
      <vt:lpstr>Environnement informatique</vt:lpstr>
      <vt:lpstr>Plan de leçon</vt:lpstr>
      <vt:lpstr>Qu'est-ce que PowerPoint?</vt:lpstr>
      <vt:lpstr>Concurrents</vt:lpstr>
      <vt:lpstr>Les commandes</vt:lpstr>
      <vt:lpstr>Les commandes</vt:lpstr>
      <vt:lpstr>Créer une nouvelle diapositive</vt:lpstr>
      <vt:lpstr>Créer une nouvelle diapositive</vt:lpstr>
      <vt:lpstr>Lisibilité</vt:lpstr>
      <vt:lpstr>Saisir du texte</vt:lpstr>
      <vt:lpstr>Le mode Normal – Plan</vt:lpstr>
      <vt:lpstr>Ajouter un en-tête ou pied de page</vt:lpstr>
      <vt:lpstr>Mise en page</vt:lpstr>
      <vt:lpstr>L'apparence d'une présentation</vt:lpstr>
      <vt:lpstr>Jeux de couleurs et d'animations</vt:lpstr>
      <vt:lpstr>Mise en page d'une diapositive</vt:lpstr>
      <vt:lpstr>Démarrer la présentation</vt:lpstr>
      <vt:lpstr>Insérer un graphique</vt:lpstr>
      <vt:lpstr>Insérer un graphique </vt:lpstr>
      <vt:lpstr>Insérer un graphique</vt:lpstr>
      <vt:lpstr>SmartArt</vt:lpstr>
      <vt:lpstr>SmartArt</vt:lpstr>
      <vt:lpstr>SmarArt</vt:lpstr>
      <vt:lpstr>SmartArt</vt:lpstr>
      <vt:lpstr>Appliquer des effets d'animations</vt:lpstr>
      <vt:lpstr>Concevoir une présentation efficace</vt:lpstr>
      <vt:lpstr>Déterminer l'objet de la présentation</vt:lpstr>
      <vt:lpstr>Déterminer la teneur du message à transmettre</vt:lpstr>
      <vt:lpstr>Déterminer le public ciblé et l'endroit de la présentation</vt:lpstr>
      <vt:lpstr>Déterminer le public ciblé et l'endroit de la présentation</vt:lpstr>
      <vt:lpstr>Déterminer le type de sortie</vt:lpstr>
      <vt:lpstr>Déterminer l'apparence</vt:lpstr>
      <vt:lpstr>Déterminer quels autres matériels seront nécessaires</vt:lpstr>
      <vt:lpstr>Exercices</vt:lpstr>
      <vt:lpstr>Exercices</vt:lpstr>
    </vt:vector>
  </TitlesOfParts>
  <Company>College Shawinigan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Environnement informatique</dc:title>
  <dc:creator>INFO_PROFNB</dc:creator>
  <cp:lastModifiedBy>Nick B</cp:lastModifiedBy>
  <cp:revision>79</cp:revision>
  <dcterms:created xsi:type="dcterms:W3CDTF">2007-09-27T17:20:51Z</dcterms:created>
  <dcterms:modified xsi:type="dcterms:W3CDTF">2019-11-25T20:29:21Z</dcterms:modified>
</cp:coreProperties>
</file>