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25"/>
  </p:notesMasterIdLst>
  <p:sldIdLst>
    <p:sldId id="256" r:id="rId2"/>
    <p:sldId id="257" r:id="rId3"/>
    <p:sldId id="288" r:id="rId4"/>
    <p:sldId id="258" r:id="rId5"/>
    <p:sldId id="259" r:id="rId6"/>
    <p:sldId id="260" r:id="rId7"/>
    <p:sldId id="263" r:id="rId8"/>
    <p:sldId id="264" r:id="rId9"/>
    <p:sldId id="262" r:id="rId10"/>
    <p:sldId id="286" r:id="rId11"/>
    <p:sldId id="287" r:id="rId12"/>
    <p:sldId id="265" r:id="rId13"/>
    <p:sldId id="267" r:id="rId14"/>
    <p:sldId id="285" r:id="rId15"/>
    <p:sldId id="279" r:id="rId16"/>
    <p:sldId id="280" r:id="rId17"/>
    <p:sldId id="281" r:id="rId18"/>
    <p:sldId id="282" r:id="rId19"/>
    <p:sldId id="283" r:id="rId20"/>
    <p:sldId id="289" r:id="rId21"/>
    <p:sldId id="284" r:id="rId22"/>
    <p:sldId id="266" r:id="rId23"/>
    <p:sldId id="261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3"/>
    <p:restoredTop sz="77086" autoAdjust="0"/>
  </p:normalViewPr>
  <p:slideViewPr>
    <p:cSldViewPr snapToGrid="0" snapToObjects="1">
      <p:cViewPr varScale="1">
        <p:scale>
          <a:sx n="88" d="100"/>
          <a:sy n="88" d="100"/>
        </p:scale>
        <p:origin x="21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A044-104C-504E-BC09-3B4DEDEEAE9B}" type="datetimeFigureOut">
              <a:rPr lang="fr-CA" smtClean="0"/>
              <a:t>2019-09-05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090A-98BD-7045-B96C-47C792D8F13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571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7090A-98BD-7045-B96C-47C792D8F132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322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PVector</a:t>
            </a:r>
            <a:r>
              <a:rPr lang="fr-CA" dirty="0"/>
              <a:t> </a:t>
            </a:r>
            <a:r>
              <a:rPr lang="fr-CA" dirty="0" err="1"/>
              <a:t>separate</a:t>
            </a:r>
            <a:r>
              <a:rPr lang="fr-CA" dirty="0"/>
              <a:t> (</a:t>
            </a:r>
            <a:r>
              <a:rPr lang="fr-CA" dirty="0" err="1"/>
              <a:t>ArrayList</a:t>
            </a:r>
            <a:r>
              <a:rPr lang="fr-CA" dirty="0"/>
              <a:t>&lt;</a:t>
            </a:r>
            <a:r>
              <a:rPr lang="fr-CA" dirty="0" err="1"/>
              <a:t>Boid</a:t>
            </a:r>
            <a:r>
              <a:rPr lang="fr-CA" dirty="0"/>
              <a:t>&gt; </a:t>
            </a:r>
            <a:r>
              <a:rPr lang="fr-CA" dirty="0" err="1"/>
              <a:t>boids</a:t>
            </a:r>
            <a:r>
              <a:rPr lang="fr-CA" dirty="0"/>
              <a:t>) {</a:t>
            </a:r>
          </a:p>
          <a:p>
            <a:r>
              <a:rPr lang="fr-CA" dirty="0"/>
              <a:t>  </a:t>
            </a:r>
            <a:r>
              <a:rPr lang="fr-CA" dirty="0" err="1"/>
              <a:t>PVector</a:t>
            </a:r>
            <a:r>
              <a:rPr lang="fr-CA" dirty="0"/>
              <a:t> </a:t>
            </a:r>
            <a:r>
              <a:rPr lang="fr-CA" dirty="0" err="1"/>
              <a:t>steer</a:t>
            </a:r>
            <a:r>
              <a:rPr lang="fr-CA" dirty="0"/>
              <a:t> = new </a:t>
            </a:r>
            <a:r>
              <a:rPr lang="fr-CA" dirty="0" err="1"/>
              <a:t>PVector</a:t>
            </a:r>
            <a:r>
              <a:rPr lang="fr-CA" dirty="0"/>
              <a:t>(0, 0, 0);</a:t>
            </a:r>
          </a:p>
          <a:p>
            <a:r>
              <a:rPr lang="fr-CA" dirty="0"/>
              <a:t>  </a:t>
            </a:r>
          </a:p>
          <a:p>
            <a:r>
              <a:rPr lang="fr-CA" dirty="0"/>
              <a:t>  </a:t>
            </a:r>
            <a:r>
              <a:rPr lang="fr-CA" dirty="0" err="1"/>
              <a:t>int</a:t>
            </a:r>
            <a:r>
              <a:rPr lang="fr-CA" dirty="0"/>
              <a:t> count = 0;</a:t>
            </a:r>
          </a:p>
          <a:p>
            <a:r>
              <a:rPr lang="fr-CA" dirty="0"/>
              <a:t>  </a:t>
            </a:r>
          </a:p>
          <a:p>
            <a:r>
              <a:rPr lang="fr-CA" dirty="0"/>
              <a:t>  for (</a:t>
            </a:r>
            <a:r>
              <a:rPr lang="fr-CA" dirty="0" err="1"/>
              <a:t>Boid</a:t>
            </a:r>
            <a:r>
              <a:rPr lang="fr-CA" dirty="0"/>
              <a:t> </a:t>
            </a:r>
            <a:r>
              <a:rPr lang="fr-CA" dirty="0" err="1"/>
              <a:t>other</a:t>
            </a:r>
            <a:r>
              <a:rPr lang="fr-CA" dirty="0"/>
              <a:t> : </a:t>
            </a:r>
            <a:r>
              <a:rPr lang="fr-CA" dirty="0" err="1"/>
              <a:t>boids</a:t>
            </a:r>
            <a:r>
              <a:rPr lang="fr-CA" dirty="0"/>
              <a:t>) {</a:t>
            </a:r>
          </a:p>
          <a:p>
            <a:r>
              <a:rPr lang="fr-CA" dirty="0"/>
              <a:t>    </a:t>
            </a:r>
            <a:r>
              <a:rPr lang="fr-CA" dirty="0" err="1"/>
              <a:t>float</a:t>
            </a:r>
            <a:r>
              <a:rPr lang="fr-CA" dirty="0"/>
              <a:t> d = </a:t>
            </a:r>
            <a:r>
              <a:rPr lang="fr-CA" dirty="0" err="1"/>
              <a:t>PVector.dist</a:t>
            </a:r>
            <a:r>
              <a:rPr lang="fr-CA" dirty="0"/>
              <a:t> (</a:t>
            </a:r>
            <a:r>
              <a:rPr lang="fr-CA" dirty="0" err="1"/>
              <a:t>this.location</a:t>
            </a:r>
            <a:r>
              <a:rPr lang="fr-CA" dirty="0"/>
              <a:t>, </a:t>
            </a:r>
            <a:r>
              <a:rPr lang="fr-CA" dirty="0" err="1"/>
              <a:t>other.location</a:t>
            </a:r>
            <a:r>
              <a:rPr lang="fr-CA" dirty="0"/>
              <a:t>);</a:t>
            </a:r>
          </a:p>
          <a:p>
            <a:r>
              <a:rPr lang="fr-CA" dirty="0"/>
              <a:t>    </a:t>
            </a:r>
          </a:p>
          <a:p>
            <a:r>
              <a:rPr lang="fr-CA" dirty="0"/>
              <a:t>    if ((d &gt; 0) &amp;&amp; (d &lt; </a:t>
            </a:r>
            <a:r>
              <a:rPr lang="fr-CA" dirty="0" err="1"/>
              <a:t>separationRadius</a:t>
            </a:r>
            <a:r>
              <a:rPr lang="fr-CA" dirty="0"/>
              <a:t>)) {</a:t>
            </a:r>
          </a:p>
          <a:p>
            <a:r>
              <a:rPr lang="fr-CA" dirty="0"/>
              <a:t>      // Calculer le vecteur de différence avec le voisin</a:t>
            </a:r>
          </a:p>
          <a:p>
            <a:r>
              <a:rPr lang="fr-CA" dirty="0"/>
              <a:t>      </a:t>
            </a:r>
            <a:r>
              <a:rPr lang="fr-CA" dirty="0" err="1"/>
              <a:t>PVector</a:t>
            </a:r>
            <a:r>
              <a:rPr lang="fr-CA" dirty="0"/>
              <a:t> diff = </a:t>
            </a:r>
            <a:r>
              <a:rPr lang="fr-CA" dirty="0" err="1"/>
              <a:t>PVector.sub</a:t>
            </a:r>
            <a:r>
              <a:rPr lang="fr-CA" dirty="0"/>
              <a:t> (</a:t>
            </a:r>
            <a:r>
              <a:rPr lang="fr-CA" dirty="0" err="1"/>
              <a:t>this.location</a:t>
            </a:r>
            <a:r>
              <a:rPr lang="fr-CA" dirty="0"/>
              <a:t>, </a:t>
            </a:r>
            <a:r>
              <a:rPr lang="fr-CA" dirty="0" err="1"/>
              <a:t>other.location</a:t>
            </a:r>
            <a:r>
              <a:rPr lang="fr-CA" dirty="0"/>
              <a:t>);</a:t>
            </a:r>
          </a:p>
          <a:p>
            <a:r>
              <a:rPr lang="fr-CA" dirty="0"/>
              <a:t>      </a:t>
            </a:r>
          </a:p>
          <a:p>
            <a:r>
              <a:rPr lang="fr-CA" dirty="0"/>
              <a:t>      </a:t>
            </a:r>
            <a:r>
              <a:rPr lang="fr-CA" dirty="0" err="1"/>
              <a:t>diff.normalize</a:t>
            </a:r>
            <a:r>
              <a:rPr lang="fr-CA" dirty="0"/>
              <a:t>();</a:t>
            </a:r>
          </a:p>
          <a:p>
            <a:r>
              <a:rPr lang="fr-CA" dirty="0"/>
              <a:t>      </a:t>
            </a:r>
            <a:r>
              <a:rPr lang="fr-CA" dirty="0" err="1"/>
              <a:t>diff.div</a:t>
            </a:r>
            <a:r>
              <a:rPr lang="fr-CA" dirty="0"/>
              <a:t>(d); // Pondération selon la distance, plus loin = moins pesant</a:t>
            </a:r>
          </a:p>
          <a:p>
            <a:r>
              <a:rPr lang="fr-CA" dirty="0"/>
              <a:t>      </a:t>
            </a:r>
          </a:p>
          <a:p>
            <a:r>
              <a:rPr lang="fr-CA" dirty="0"/>
              <a:t>      </a:t>
            </a:r>
            <a:r>
              <a:rPr lang="fr-CA" dirty="0" err="1"/>
              <a:t>steer.add</a:t>
            </a:r>
            <a:r>
              <a:rPr lang="fr-CA" dirty="0"/>
              <a:t>(diff);</a:t>
            </a:r>
          </a:p>
          <a:p>
            <a:r>
              <a:rPr lang="fr-CA" dirty="0"/>
              <a:t>      count++;</a:t>
            </a:r>
          </a:p>
          <a:p>
            <a:r>
              <a:rPr lang="fr-CA" dirty="0"/>
              <a:t>    }</a:t>
            </a:r>
          </a:p>
          <a:p>
            <a:r>
              <a:rPr lang="fr-CA" dirty="0"/>
              <a:t>  }</a:t>
            </a:r>
          </a:p>
          <a:p>
            <a:r>
              <a:rPr lang="fr-CA" dirty="0"/>
              <a:t>    </a:t>
            </a:r>
          </a:p>
          <a:p>
            <a:r>
              <a:rPr lang="fr-CA" dirty="0"/>
              <a:t>  if (count &gt; 0) {</a:t>
            </a:r>
          </a:p>
          <a:p>
            <a:r>
              <a:rPr lang="fr-CA" dirty="0"/>
              <a:t>    </a:t>
            </a:r>
            <a:r>
              <a:rPr lang="fr-CA" dirty="0" err="1"/>
              <a:t>steer.div</a:t>
            </a:r>
            <a:r>
              <a:rPr lang="fr-CA" dirty="0"/>
              <a:t>((</a:t>
            </a:r>
            <a:r>
              <a:rPr lang="fr-CA" dirty="0" err="1"/>
              <a:t>float</a:t>
            </a:r>
            <a:r>
              <a:rPr lang="fr-CA" dirty="0"/>
              <a:t>)count);</a:t>
            </a:r>
          </a:p>
          <a:p>
            <a:r>
              <a:rPr lang="fr-CA" dirty="0"/>
              <a:t>  }</a:t>
            </a:r>
          </a:p>
          <a:p>
            <a:r>
              <a:rPr lang="fr-CA" dirty="0"/>
              <a:t>  </a:t>
            </a:r>
          </a:p>
          <a:p>
            <a:r>
              <a:rPr lang="fr-CA" dirty="0"/>
              <a:t>  if (</a:t>
            </a:r>
            <a:r>
              <a:rPr lang="fr-CA" dirty="0" err="1"/>
              <a:t>steer.mag</a:t>
            </a:r>
            <a:r>
              <a:rPr lang="fr-CA" dirty="0"/>
              <a:t>() &gt; 0) {</a:t>
            </a:r>
          </a:p>
          <a:p>
            <a:r>
              <a:rPr lang="fr-CA" dirty="0"/>
              <a:t>    </a:t>
            </a:r>
            <a:r>
              <a:rPr lang="fr-CA" dirty="0" err="1"/>
              <a:t>steer.setMag</a:t>
            </a:r>
            <a:r>
              <a:rPr lang="fr-CA" dirty="0"/>
              <a:t>(</a:t>
            </a:r>
            <a:r>
              <a:rPr lang="fr-CA" dirty="0" err="1"/>
              <a:t>topSpeed</a:t>
            </a:r>
            <a:r>
              <a:rPr lang="fr-CA" dirty="0"/>
              <a:t>);</a:t>
            </a:r>
          </a:p>
          <a:p>
            <a:r>
              <a:rPr lang="fr-CA" dirty="0"/>
              <a:t>    </a:t>
            </a:r>
            <a:r>
              <a:rPr lang="fr-CA" dirty="0" err="1"/>
              <a:t>steer.sub</a:t>
            </a:r>
            <a:r>
              <a:rPr lang="fr-CA" dirty="0"/>
              <a:t>(</a:t>
            </a:r>
            <a:r>
              <a:rPr lang="fr-CA" dirty="0" err="1"/>
              <a:t>velocity</a:t>
            </a:r>
            <a:r>
              <a:rPr lang="fr-CA" dirty="0"/>
              <a:t>);</a:t>
            </a:r>
          </a:p>
          <a:p>
            <a:r>
              <a:rPr lang="fr-CA" dirty="0"/>
              <a:t>    </a:t>
            </a:r>
            <a:r>
              <a:rPr lang="fr-CA" dirty="0" err="1"/>
              <a:t>steer.limit</a:t>
            </a:r>
            <a:r>
              <a:rPr lang="fr-CA" dirty="0"/>
              <a:t>(</a:t>
            </a:r>
            <a:r>
              <a:rPr lang="fr-CA" dirty="0" err="1"/>
              <a:t>topSteer</a:t>
            </a:r>
            <a:r>
              <a:rPr lang="fr-CA" dirty="0"/>
              <a:t>);</a:t>
            </a:r>
          </a:p>
          <a:p>
            <a:r>
              <a:rPr lang="fr-CA" dirty="0"/>
              <a:t>  }</a:t>
            </a:r>
          </a:p>
          <a:p>
            <a:r>
              <a:rPr lang="fr-CA" dirty="0"/>
              <a:t>  </a:t>
            </a:r>
          </a:p>
          <a:p>
            <a:r>
              <a:rPr lang="fr-CA" dirty="0"/>
              <a:t>  </a:t>
            </a:r>
          </a:p>
          <a:p>
            <a:r>
              <a:rPr lang="fr-CA" dirty="0"/>
              <a:t>  return </a:t>
            </a:r>
            <a:r>
              <a:rPr lang="fr-CA" dirty="0" err="1"/>
              <a:t>steer</a:t>
            </a:r>
            <a:r>
              <a:rPr lang="fr-CA" dirty="0"/>
              <a:t>;</a:t>
            </a:r>
          </a:p>
          <a:p>
            <a:r>
              <a:rPr lang="fr-CA" dirty="0"/>
              <a:t>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7090A-98BD-7045-B96C-47C792D8F132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404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Pour activer la branche git</a:t>
            </a:r>
          </a:p>
          <a:p>
            <a:r>
              <a:rPr lang="fr-CA" dirty="0"/>
              <a:t>git </a:t>
            </a:r>
            <a:r>
              <a:rPr lang="fr-CA" dirty="0" err="1"/>
              <a:t>checkout</a:t>
            </a:r>
            <a:r>
              <a:rPr lang="fr-CA" dirty="0"/>
              <a:t> </a:t>
            </a:r>
            <a:r>
              <a:rPr lang="fr-CA" dirty="0" err="1"/>
              <a:t>alignment</a:t>
            </a:r>
            <a:endParaRPr lang="fr-CA" dirty="0"/>
          </a:p>
          <a:p>
            <a:endParaRPr lang="fr-CA" dirty="0"/>
          </a:p>
          <a:p>
            <a:r>
              <a:rPr lang="fr-CA" dirty="0"/>
              <a:t> // ALIGNEMENT DE L'AGENTS AVEC LE RESTANT DU GROUPE</a:t>
            </a:r>
          </a:p>
          <a:p>
            <a:r>
              <a:rPr lang="fr-CA" dirty="0"/>
              <a:t>  // MOYENNE DE VITESSE AVEC TOUS LES AGENTS DANS LE VOISINAGE</a:t>
            </a:r>
          </a:p>
          <a:p>
            <a:r>
              <a:rPr lang="fr-CA" dirty="0"/>
              <a:t>  </a:t>
            </a:r>
            <a:r>
              <a:rPr lang="fr-CA" dirty="0" err="1"/>
              <a:t>PVector</a:t>
            </a:r>
            <a:r>
              <a:rPr lang="fr-CA" dirty="0"/>
              <a:t> </a:t>
            </a:r>
            <a:r>
              <a:rPr lang="fr-CA" dirty="0" err="1"/>
              <a:t>align</a:t>
            </a:r>
            <a:r>
              <a:rPr lang="fr-CA" dirty="0"/>
              <a:t> (</a:t>
            </a:r>
            <a:r>
              <a:rPr lang="fr-CA" dirty="0" err="1"/>
              <a:t>ArrayList</a:t>
            </a:r>
            <a:r>
              <a:rPr lang="fr-CA" dirty="0"/>
              <a:t>&lt;</a:t>
            </a:r>
            <a:r>
              <a:rPr lang="fr-CA" dirty="0" err="1"/>
              <a:t>Boid</a:t>
            </a:r>
            <a:r>
              <a:rPr lang="fr-CA" dirty="0"/>
              <a:t>&gt; </a:t>
            </a:r>
            <a:r>
              <a:rPr lang="fr-CA" dirty="0" err="1"/>
              <a:t>boids</a:t>
            </a:r>
            <a:r>
              <a:rPr lang="fr-CA" dirty="0"/>
              <a:t>) {</a:t>
            </a:r>
          </a:p>
          <a:p>
            <a:r>
              <a:rPr lang="fr-CA" dirty="0"/>
              <a:t>    </a:t>
            </a:r>
            <a:r>
              <a:rPr lang="fr-CA" dirty="0" err="1"/>
              <a:t>PVector</a:t>
            </a:r>
            <a:r>
              <a:rPr lang="fr-CA" dirty="0"/>
              <a:t> </a:t>
            </a:r>
            <a:r>
              <a:rPr lang="fr-CA" dirty="0" err="1"/>
              <a:t>sum</a:t>
            </a:r>
            <a:r>
              <a:rPr lang="fr-CA" dirty="0"/>
              <a:t> = new </a:t>
            </a:r>
            <a:r>
              <a:rPr lang="fr-CA" dirty="0" err="1"/>
              <a:t>PVector</a:t>
            </a:r>
            <a:r>
              <a:rPr lang="fr-CA" dirty="0"/>
              <a:t>(0, 0);</a:t>
            </a:r>
          </a:p>
          <a:p>
            <a:r>
              <a:rPr lang="fr-CA" dirty="0"/>
              <a:t>    </a:t>
            </a:r>
          </a:p>
          <a:p>
            <a:r>
              <a:rPr lang="fr-CA" dirty="0"/>
              <a:t>    </a:t>
            </a:r>
            <a:r>
              <a:rPr lang="fr-CA" dirty="0" err="1"/>
              <a:t>int</a:t>
            </a:r>
            <a:r>
              <a:rPr lang="fr-CA" dirty="0"/>
              <a:t> count = 0;</a:t>
            </a:r>
          </a:p>
          <a:p>
            <a:r>
              <a:rPr lang="fr-CA" dirty="0"/>
              <a:t>    </a:t>
            </a:r>
          </a:p>
          <a:p>
            <a:r>
              <a:rPr lang="fr-CA" dirty="0"/>
              <a:t>    for (</a:t>
            </a:r>
            <a:r>
              <a:rPr lang="fr-CA" dirty="0" err="1"/>
              <a:t>Boid</a:t>
            </a:r>
            <a:r>
              <a:rPr lang="fr-CA" dirty="0"/>
              <a:t> </a:t>
            </a:r>
            <a:r>
              <a:rPr lang="fr-CA" dirty="0" err="1"/>
              <a:t>other</a:t>
            </a:r>
            <a:r>
              <a:rPr lang="fr-CA" dirty="0"/>
              <a:t> : </a:t>
            </a:r>
            <a:r>
              <a:rPr lang="fr-CA" dirty="0" err="1"/>
              <a:t>boids</a:t>
            </a:r>
            <a:r>
              <a:rPr lang="fr-CA" dirty="0"/>
              <a:t>) {</a:t>
            </a:r>
          </a:p>
          <a:p>
            <a:r>
              <a:rPr lang="fr-CA" dirty="0"/>
              <a:t>      </a:t>
            </a:r>
            <a:r>
              <a:rPr lang="fr-CA" dirty="0" err="1"/>
              <a:t>float</a:t>
            </a:r>
            <a:r>
              <a:rPr lang="fr-CA" dirty="0"/>
              <a:t> d = </a:t>
            </a:r>
            <a:r>
              <a:rPr lang="fr-CA" dirty="0" err="1"/>
              <a:t>PVector.dist</a:t>
            </a:r>
            <a:r>
              <a:rPr lang="fr-CA" dirty="0"/>
              <a:t> (</a:t>
            </a:r>
            <a:r>
              <a:rPr lang="fr-CA" dirty="0" err="1"/>
              <a:t>this.location</a:t>
            </a:r>
            <a:r>
              <a:rPr lang="fr-CA" dirty="0"/>
              <a:t>, </a:t>
            </a:r>
            <a:r>
              <a:rPr lang="fr-CA" dirty="0" err="1"/>
              <a:t>other.location</a:t>
            </a:r>
            <a:r>
              <a:rPr lang="fr-CA" dirty="0"/>
              <a:t>);</a:t>
            </a:r>
          </a:p>
          <a:p>
            <a:r>
              <a:rPr lang="fr-CA" dirty="0"/>
              <a:t>      </a:t>
            </a:r>
          </a:p>
          <a:p>
            <a:r>
              <a:rPr lang="fr-CA" dirty="0"/>
              <a:t>      if (d &gt; 0 &amp;&amp; d &lt; </a:t>
            </a:r>
            <a:r>
              <a:rPr lang="fr-CA" dirty="0" err="1"/>
              <a:t>alignmentRadius</a:t>
            </a:r>
            <a:r>
              <a:rPr lang="fr-CA" dirty="0"/>
              <a:t>) {</a:t>
            </a:r>
          </a:p>
          <a:p>
            <a:r>
              <a:rPr lang="fr-CA" dirty="0"/>
              <a:t>        </a:t>
            </a:r>
            <a:r>
              <a:rPr lang="fr-CA" dirty="0" err="1"/>
              <a:t>sum.add</a:t>
            </a:r>
            <a:r>
              <a:rPr lang="fr-CA" dirty="0"/>
              <a:t> (</a:t>
            </a:r>
            <a:r>
              <a:rPr lang="fr-CA" dirty="0" err="1"/>
              <a:t>other.velocity</a:t>
            </a:r>
            <a:r>
              <a:rPr lang="fr-CA" dirty="0"/>
              <a:t>);</a:t>
            </a:r>
          </a:p>
          <a:p>
            <a:r>
              <a:rPr lang="fr-CA" dirty="0"/>
              <a:t>        count++;</a:t>
            </a:r>
          </a:p>
          <a:p>
            <a:r>
              <a:rPr lang="fr-CA" dirty="0"/>
              <a:t>      }</a:t>
            </a:r>
          </a:p>
          <a:p>
            <a:r>
              <a:rPr lang="fr-CA" dirty="0"/>
              <a:t>    }</a:t>
            </a:r>
          </a:p>
          <a:p>
            <a:r>
              <a:rPr lang="fr-CA" dirty="0"/>
              <a:t>    </a:t>
            </a:r>
          </a:p>
          <a:p>
            <a:r>
              <a:rPr lang="fr-CA" dirty="0"/>
              <a:t>    if (count &gt; 0) {</a:t>
            </a:r>
          </a:p>
          <a:p>
            <a:r>
              <a:rPr lang="fr-CA" dirty="0"/>
              <a:t>      </a:t>
            </a:r>
            <a:r>
              <a:rPr lang="fr-CA" dirty="0" err="1"/>
              <a:t>sum.div</a:t>
            </a:r>
            <a:r>
              <a:rPr lang="fr-CA" dirty="0"/>
              <a:t>((</a:t>
            </a:r>
            <a:r>
              <a:rPr lang="fr-CA" dirty="0" err="1"/>
              <a:t>float</a:t>
            </a:r>
            <a:r>
              <a:rPr lang="fr-CA" dirty="0"/>
              <a:t>)count);</a:t>
            </a:r>
          </a:p>
          <a:p>
            <a:r>
              <a:rPr lang="fr-CA" dirty="0"/>
              <a:t>      </a:t>
            </a:r>
            <a:r>
              <a:rPr lang="fr-CA" dirty="0" err="1"/>
              <a:t>sum.setMag</a:t>
            </a:r>
            <a:r>
              <a:rPr lang="fr-CA" dirty="0"/>
              <a:t>(</a:t>
            </a:r>
            <a:r>
              <a:rPr lang="fr-CA" dirty="0" err="1"/>
              <a:t>topSpeed</a:t>
            </a:r>
            <a:r>
              <a:rPr lang="fr-CA" dirty="0"/>
              <a:t>);</a:t>
            </a:r>
          </a:p>
          <a:p>
            <a:r>
              <a:rPr lang="fr-CA" dirty="0"/>
              <a:t>      </a:t>
            </a:r>
          </a:p>
          <a:p>
            <a:r>
              <a:rPr lang="fr-CA" dirty="0"/>
              <a:t>      </a:t>
            </a:r>
            <a:r>
              <a:rPr lang="fr-CA" dirty="0" err="1"/>
              <a:t>PVector</a:t>
            </a:r>
            <a:r>
              <a:rPr lang="fr-CA" dirty="0"/>
              <a:t> </a:t>
            </a:r>
            <a:r>
              <a:rPr lang="fr-CA" dirty="0" err="1"/>
              <a:t>steer</a:t>
            </a:r>
            <a:r>
              <a:rPr lang="fr-CA" dirty="0"/>
              <a:t> = </a:t>
            </a:r>
            <a:r>
              <a:rPr lang="fr-CA" dirty="0" err="1"/>
              <a:t>PVector.sub</a:t>
            </a:r>
            <a:r>
              <a:rPr lang="fr-CA" dirty="0"/>
              <a:t> (</a:t>
            </a:r>
            <a:r>
              <a:rPr lang="fr-CA" dirty="0" err="1"/>
              <a:t>sum</a:t>
            </a:r>
            <a:r>
              <a:rPr lang="fr-CA" dirty="0"/>
              <a:t>, </a:t>
            </a:r>
            <a:r>
              <a:rPr lang="fr-CA" dirty="0" err="1"/>
              <a:t>this.velocity</a:t>
            </a:r>
            <a:r>
              <a:rPr lang="fr-CA" dirty="0"/>
              <a:t>);</a:t>
            </a:r>
          </a:p>
          <a:p>
            <a:r>
              <a:rPr lang="fr-CA" dirty="0"/>
              <a:t>      </a:t>
            </a:r>
            <a:r>
              <a:rPr lang="fr-CA" dirty="0" err="1"/>
              <a:t>steer.limit</a:t>
            </a:r>
            <a:r>
              <a:rPr lang="fr-CA" dirty="0"/>
              <a:t> (</a:t>
            </a:r>
            <a:r>
              <a:rPr lang="fr-CA" dirty="0" err="1"/>
              <a:t>topSteer</a:t>
            </a:r>
            <a:r>
              <a:rPr lang="fr-CA" dirty="0"/>
              <a:t>);</a:t>
            </a:r>
          </a:p>
          <a:p>
            <a:r>
              <a:rPr lang="fr-CA" dirty="0"/>
              <a:t>      </a:t>
            </a:r>
          </a:p>
          <a:p>
            <a:r>
              <a:rPr lang="fr-CA" dirty="0"/>
              <a:t>      return </a:t>
            </a:r>
            <a:r>
              <a:rPr lang="fr-CA" dirty="0" err="1"/>
              <a:t>steer</a:t>
            </a:r>
            <a:r>
              <a:rPr lang="fr-CA" dirty="0"/>
              <a:t>;</a:t>
            </a:r>
          </a:p>
          <a:p>
            <a:r>
              <a:rPr lang="fr-CA" dirty="0"/>
              <a:t>    }</a:t>
            </a:r>
          </a:p>
          <a:p>
            <a:r>
              <a:rPr lang="fr-CA" dirty="0"/>
              <a:t>    </a:t>
            </a:r>
            <a:r>
              <a:rPr lang="fr-CA" dirty="0" err="1"/>
              <a:t>else</a:t>
            </a:r>
            <a:r>
              <a:rPr lang="fr-CA" dirty="0"/>
              <a:t> {</a:t>
            </a:r>
          </a:p>
          <a:p>
            <a:r>
              <a:rPr lang="fr-CA" dirty="0"/>
              <a:t>      return new </a:t>
            </a:r>
            <a:r>
              <a:rPr lang="fr-CA" dirty="0" err="1"/>
              <a:t>PVector</a:t>
            </a:r>
            <a:r>
              <a:rPr lang="fr-CA" dirty="0"/>
              <a:t>(0, 0);</a:t>
            </a:r>
          </a:p>
          <a:p>
            <a:r>
              <a:rPr lang="fr-CA" dirty="0"/>
              <a:t>    }</a:t>
            </a:r>
          </a:p>
          <a:p>
            <a:r>
              <a:rPr lang="fr-CA" dirty="0"/>
              <a:t>  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7090A-98BD-7045-B96C-47C792D8F132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942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 // REGARDE LE GROUPE ET Atteint le point milieu</a:t>
            </a:r>
          </a:p>
          <a:p>
            <a:r>
              <a:rPr lang="fr-CA" dirty="0"/>
              <a:t>  </a:t>
            </a:r>
            <a:r>
              <a:rPr lang="fr-CA" dirty="0" err="1"/>
              <a:t>PVector</a:t>
            </a:r>
            <a:r>
              <a:rPr lang="fr-CA" dirty="0"/>
              <a:t> </a:t>
            </a:r>
            <a:r>
              <a:rPr lang="fr-CA" dirty="0" err="1"/>
              <a:t>cohesion</a:t>
            </a:r>
            <a:r>
              <a:rPr lang="fr-CA" dirty="0"/>
              <a:t>(</a:t>
            </a:r>
            <a:r>
              <a:rPr lang="fr-CA" dirty="0" err="1"/>
              <a:t>ArrayList</a:t>
            </a:r>
            <a:r>
              <a:rPr lang="fr-CA" dirty="0"/>
              <a:t>&lt;</a:t>
            </a:r>
            <a:r>
              <a:rPr lang="fr-CA" dirty="0" err="1"/>
              <a:t>Boid</a:t>
            </a:r>
            <a:r>
              <a:rPr lang="fr-CA" dirty="0"/>
              <a:t>&gt; </a:t>
            </a:r>
            <a:r>
              <a:rPr lang="fr-CA" dirty="0" err="1"/>
              <a:t>boids</a:t>
            </a:r>
            <a:r>
              <a:rPr lang="fr-CA" dirty="0"/>
              <a:t>) {</a:t>
            </a:r>
          </a:p>
          <a:p>
            <a:r>
              <a:rPr lang="fr-CA" dirty="0"/>
              <a:t>    </a:t>
            </a:r>
            <a:r>
              <a:rPr lang="fr-CA" dirty="0" err="1"/>
              <a:t>PVector</a:t>
            </a:r>
            <a:r>
              <a:rPr lang="fr-CA" dirty="0"/>
              <a:t> </a:t>
            </a:r>
            <a:r>
              <a:rPr lang="fr-CA" dirty="0" err="1"/>
              <a:t>sum</a:t>
            </a:r>
            <a:r>
              <a:rPr lang="fr-CA" dirty="0"/>
              <a:t> = new </a:t>
            </a:r>
            <a:r>
              <a:rPr lang="fr-CA" dirty="0" err="1"/>
              <a:t>PVector</a:t>
            </a:r>
            <a:r>
              <a:rPr lang="fr-CA" dirty="0"/>
              <a:t>(0, 0);</a:t>
            </a:r>
          </a:p>
          <a:p>
            <a:r>
              <a:rPr lang="fr-CA" dirty="0"/>
              <a:t>    </a:t>
            </a:r>
          </a:p>
          <a:p>
            <a:r>
              <a:rPr lang="fr-CA" dirty="0"/>
              <a:t>    </a:t>
            </a:r>
            <a:r>
              <a:rPr lang="fr-CA" dirty="0" err="1"/>
              <a:t>int</a:t>
            </a:r>
            <a:r>
              <a:rPr lang="fr-CA" dirty="0"/>
              <a:t> count = 0;</a:t>
            </a:r>
          </a:p>
          <a:p>
            <a:r>
              <a:rPr lang="fr-CA" dirty="0"/>
              <a:t>    </a:t>
            </a:r>
          </a:p>
          <a:p>
            <a:r>
              <a:rPr lang="fr-CA" dirty="0"/>
              <a:t>    for (</a:t>
            </a:r>
            <a:r>
              <a:rPr lang="fr-CA" dirty="0" err="1"/>
              <a:t>Boid</a:t>
            </a:r>
            <a:r>
              <a:rPr lang="fr-CA" dirty="0"/>
              <a:t> </a:t>
            </a:r>
            <a:r>
              <a:rPr lang="fr-CA" dirty="0" err="1"/>
              <a:t>other</a:t>
            </a:r>
            <a:r>
              <a:rPr lang="fr-CA" dirty="0"/>
              <a:t> : </a:t>
            </a:r>
            <a:r>
              <a:rPr lang="fr-CA" dirty="0" err="1"/>
              <a:t>boids</a:t>
            </a:r>
            <a:r>
              <a:rPr lang="fr-CA" dirty="0"/>
              <a:t>) {</a:t>
            </a:r>
          </a:p>
          <a:p>
            <a:r>
              <a:rPr lang="fr-CA" dirty="0"/>
              <a:t>      </a:t>
            </a:r>
            <a:r>
              <a:rPr lang="fr-CA" dirty="0" err="1"/>
              <a:t>float</a:t>
            </a:r>
            <a:r>
              <a:rPr lang="fr-CA" dirty="0"/>
              <a:t> d = </a:t>
            </a:r>
            <a:r>
              <a:rPr lang="fr-CA" dirty="0" err="1"/>
              <a:t>PVector.dist</a:t>
            </a:r>
            <a:r>
              <a:rPr lang="fr-CA" dirty="0"/>
              <a:t>(</a:t>
            </a:r>
            <a:r>
              <a:rPr lang="fr-CA" dirty="0" err="1"/>
              <a:t>this.location</a:t>
            </a:r>
            <a:r>
              <a:rPr lang="fr-CA" dirty="0"/>
              <a:t>, </a:t>
            </a:r>
            <a:r>
              <a:rPr lang="fr-CA" dirty="0" err="1"/>
              <a:t>other.location</a:t>
            </a:r>
            <a:r>
              <a:rPr lang="fr-CA" dirty="0"/>
              <a:t>);</a:t>
            </a:r>
          </a:p>
          <a:p>
            <a:r>
              <a:rPr lang="fr-CA" dirty="0"/>
              <a:t>      if (d &gt; 0 &amp;&amp; d &lt; </a:t>
            </a:r>
            <a:r>
              <a:rPr lang="fr-CA" dirty="0" err="1"/>
              <a:t>cohesionRadius</a:t>
            </a:r>
            <a:r>
              <a:rPr lang="fr-CA" dirty="0"/>
              <a:t>) {</a:t>
            </a:r>
          </a:p>
          <a:p>
            <a:r>
              <a:rPr lang="fr-CA" dirty="0"/>
              <a:t>        </a:t>
            </a:r>
            <a:r>
              <a:rPr lang="fr-CA" dirty="0" err="1"/>
              <a:t>sum.add</a:t>
            </a:r>
            <a:r>
              <a:rPr lang="fr-CA" dirty="0"/>
              <a:t>(</a:t>
            </a:r>
            <a:r>
              <a:rPr lang="fr-CA" dirty="0" err="1"/>
              <a:t>other.location</a:t>
            </a:r>
            <a:r>
              <a:rPr lang="fr-CA" dirty="0"/>
              <a:t>);</a:t>
            </a:r>
          </a:p>
          <a:p>
            <a:r>
              <a:rPr lang="fr-CA" dirty="0"/>
              <a:t>        count++;</a:t>
            </a:r>
          </a:p>
          <a:p>
            <a:r>
              <a:rPr lang="fr-CA" dirty="0"/>
              <a:t>      }</a:t>
            </a:r>
          </a:p>
          <a:p>
            <a:r>
              <a:rPr lang="fr-CA" dirty="0"/>
              <a:t>    }</a:t>
            </a:r>
          </a:p>
          <a:p>
            <a:r>
              <a:rPr lang="fr-CA" dirty="0"/>
              <a:t>    </a:t>
            </a:r>
          </a:p>
          <a:p>
            <a:r>
              <a:rPr lang="fr-CA" dirty="0"/>
              <a:t>    if (count &gt; 0) {</a:t>
            </a:r>
          </a:p>
          <a:p>
            <a:r>
              <a:rPr lang="fr-CA" dirty="0"/>
              <a:t>      </a:t>
            </a:r>
            <a:r>
              <a:rPr lang="fr-CA" dirty="0" err="1"/>
              <a:t>sum.div</a:t>
            </a:r>
            <a:r>
              <a:rPr lang="fr-CA" dirty="0"/>
              <a:t>(count);</a:t>
            </a:r>
          </a:p>
          <a:p>
            <a:r>
              <a:rPr lang="fr-CA" dirty="0"/>
              <a:t>      return </a:t>
            </a:r>
            <a:r>
              <a:rPr lang="fr-CA" dirty="0" err="1"/>
              <a:t>seek</a:t>
            </a:r>
            <a:r>
              <a:rPr lang="fr-CA" dirty="0"/>
              <a:t>(</a:t>
            </a:r>
            <a:r>
              <a:rPr lang="fr-CA" dirty="0" err="1"/>
              <a:t>sum</a:t>
            </a:r>
            <a:r>
              <a:rPr lang="fr-CA" dirty="0"/>
              <a:t>);</a:t>
            </a:r>
          </a:p>
          <a:p>
            <a:r>
              <a:rPr lang="fr-CA" dirty="0"/>
              <a:t>    </a:t>
            </a:r>
          </a:p>
          <a:p>
            <a:r>
              <a:rPr lang="fr-CA" dirty="0"/>
              <a:t>    }</a:t>
            </a:r>
          </a:p>
          <a:p>
            <a:r>
              <a:rPr lang="fr-CA" dirty="0"/>
              <a:t>    </a:t>
            </a:r>
            <a:r>
              <a:rPr lang="fr-CA" dirty="0" err="1"/>
              <a:t>else</a:t>
            </a:r>
            <a:r>
              <a:rPr lang="fr-CA" dirty="0"/>
              <a:t> {</a:t>
            </a:r>
          </a:p>
          <a:p>
            <a:r>
              <a:rPr lang="fr-CA" dirty="0"/>
              <a:t>      return new </a:t>
            </a:r>
            <a:r>
              <a:rPr lang="fr-CA" dirty="0" err="1"/>
              <a:t>PVector</a:t>
            </a:r>
            <a:r>
              <a:rPr lang="fr-CA" dirty="0"/>
              <a:t>(0, 0);</a:t>
            </a:r>
          </a:p>
          <a:p>
            <a:r>
              <a:rPr lang="fr-CA" dirty="0"/>
              <a:t>    }</a:t>
            </a:r>
          </a:p>
          <a:p>
            <a:r>
              <a:rPr lang="fr-CA" dirty="0"/>
              <a:t>  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7090A-98BD-7045-B96C-47C792D8F132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2774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 // Méthode qui calcule et applique une force de braquage vers une cible</a:t>
            </a:r>
          </a:p>
          <a:p>
            <a:r>
              <a:rPr lang="fr-CA" dirty="0"/>
              <a:t>  // STEER = CIBLE moins VITESSE</a:t>
            </a:r>
          </a:p>
          <a:p>
            <a:r>
              <a:rPr lang="fr-CA" dirty="0"/>
              <a:t>  </a:t>
            </a:r>
            <a:r>
              <a:rPr lang="fr-CA" dirty="0" err="1"/>
              <a:t>PVector</a:t>
            </a:r>
            <a:r>
              <a:rPr lang="fr-CA" dirty="0"/>
              <a:t> </a:t>
            </a:r>
            <a:r>
              <a:rPr lang="fr-CA" dirty="0" err="1"/>
              <a:t>seek</a:t>
            </a:r>
            <a:r>
              <a:rPr lang="fr-CA" dirty="0"/>
              <a:t> (</a:t>
            </a:r>
            <a:r>
              <a:rPr lang="fr-CA" dirty="0" err="1"/>
              <a:t>PVector</a:t>
            </a:r>
            <a:r>
              <a:rPr lang="fr-CA" dirty="0"/>
              <a:t> </a:t>
            </a:r>
            <a:r>
              <a:rPr lang="fr-CA" dirty="0" err="1"/>
              <a:t>target</a:t>
            </a:r>
            <a:r>
              <a:rPr lang="fr-CA" dirty="0"/>
              <a:t>) {</a:t>
            </a:r>
          </a:p>
          <a:p>
            <a:r>
              <a:rPr lang="fr-CA" dirty="0"/>
              <a:t>    // Vecteur différentiel vers la cible</a:t>
            </a:r>
          </a:p>
          <a:p>
            <a:r>
              <a:rPr lang="fr-CA" dirty="0"/>
              <a:t>    </a:t>
            </a:r>
            <a:r>
              <a:rPr lang="fr-CA" dirty="0" err="1"/>
              <a:t>PVector</a:t>
            </a:r>
            <a:r>
              <a:rPr lang="fr-CA" dirty="0"/>
              <a:t> </a:t>
            </a:r>
            <a:r>
              <a:rPr lang="fr-CA" dirty="0" err="1"/>
              <a:t>desired</a:t>
            </a:r>
            <a:r>
              <a:rPr lang="fr-CA" dirty="0"/>
              <a:t> = </a:t>
            </a:r>
            <a:r>
              <a:rPr lang="fr-CA" dirty="0" err="1"/>
              <a:t>PVector.sub</a:t>
            </a:r>
            <a:r>
              <a:rPr lang="fr-CA" dirty="0"/>
              <a:t> (</a:t>
            </a:r>
            <a:r>
              <a:rPr lang="fr-CA" dirty="0" err="1"/>
              <a:t>target</a:t>
            </a:r>
            <a:r>
              <a:rPr lang="fr-CA" dirty="0"/>
              <a:t>, </a:t>
            </a:r>
            <a:r>
              <a:rPr lang="fr-CA" dirty="0" err="1"/>
              <a:t>this.location</a:t>
            </a:r>
            <a:r>
              <a:rPr lang="fr-CA" dirty="0"/>
              <a:t>);</a:t>
            </a:r>
          </a:p>
          <a:p>
            <a:r>
              <a:rPr lang="fr-CA" dirty="0"/>
              <a:t>    </a:t>
            </a:r>
          </a:p>
          <a:p>
            <a:r>
              <a:rPr lang="fr-CA" dirty="0"/>
              <a:t>    // VITESSE MAXIMALE VERS LA CIBLE</a:t>
            </a:r>
          </a:p>
          <a:p>
            <a:r>
              <a:rPr lang="fr-CA" dirty="0"/>
              <a:t>    </a:t>
            </a:r>
            <a:r>
              <a:rPr lang="fr-CA" dirty="0" err="1"/>
              <a:t>desired.setMag</a:t>
            </a:r>
            <a:r>
              <a:rPr lang="fr-CA" dirty="0"/>
              <a:t>(</a:t>
            </a:r>
            <a:r>
              <a:rPr lang="fr-CA" dirty="0" err="1"/>
              <a:t>topSpeed</a:t>
            </a:r>
            <a:r>
              <a:rPr lang="fr-CA" dirty="0"/>
              <a:t>);</a:t>
            </a:r>
          </a:p>
          <a:p>
            <a:r>
              <a:rPr lang="fr-CA" dirty="0"/>
              <a:t>    </a:t>
            </a:r>
          </a:p>
          <a:p>
            <a:r>
              <a:rPr lang="fr-CA" dirty="0"/>
              <a:t>    // Braquage</a:t>
            </a:r>
          </a:p>
          <a:p>
            <a:r>
              <a:rPr lang="fr-CA" dirty="0"/>
              <a:t>    </a:t>
            </a:r>
            <a:r>
              <a:rPr lang="fr-CA" dirty="0" err="1"/>
              <a:t>PVector</a:t>
            </a:r>
            <a:r>
              <a:rPr lang="fr-CA" dirty="0"/>
              <a:t> </a:t>
            </a:r>
            <a:r>
              <a:rPr lang="fr-CA" dirty="0" err="1"/>
              <a:t>steer</a:t>
            </a:r>
            <a:r>
              <a:rPr lang="fr-CA" dirty="0"/>
              <a:t> = </a:t>
            </a:r>
            <a:r>
              <a:rPr lang="fr-CA" dirty="0" err="1"/>
              <a:t>PVector.sub</a:t>
            </a:r>
            <a:r>
              <a:rPr lang="fr-CA" dirty="0"/>
              <a:t> (</a:t>
            </a:r>
            <a:r>
              <a:rPr lang="fr-CA" dirty="0" err="1"/>
              <a:t>desired</a:t>
            </a:r>
            <a:r>
              <a:rPr lang="fr-CA" dirty="0"/>
              <a:t>, </a:t>
            </a:r>
            <a:r>
              <a:rPr lang="fr-CA" dirty="0" err="1"/>
              <a:t>velocity</a:t>
            </a:r>
            <a:r>
              <a:rPr lang="fr-CA" dirty="0"/>
              <a:t>);</a:t>
            </a:r>
          </a:p>
          <a:p>
            <a:r>
              <a:rPr lang="fr-CA" dirty="0"/>
              <a:t>    </a:t>
            </a:r>
            <a:r>
              <a:rPr lang="fr-CA" dirty="0" err="1"/>
              <a:t>steer.limit</a:t>
            </a:r>
            <a:r>
              <a:rPr lang="fr-CA" dirty="0"/>
              <a:t>(</a:t>
            </a:r>
            <a:r>
              <a:rPr lang="fr-CA" dirty="0" err="1"/>
              <a:t>topSteer</a:t>
            </a:r>
            <a:r>
              <a:rPr lang="fr-CA" dirty="0"/>
              <a:t>);</a:t>
            </a:r>
          </a:p>
          <a:p>
            <a:r>
              <a:rPr lang="fr-CA" dirty="0"/>
              <a:t>    </a:t>
            </a:r>
          </a:p>
          <a:p>
            <a:r>
              <a:rPr lang="fr-CA" dirty="0"/>
              <a:t>    return </a:t>
            </a:r>
            <a:r>
              <a:rPr lang="fr-CA" dirty="0" err="1"/>
              <a:t>steer</a:t>
            </a:r>
            <a:r>
              <a:rPr lang="fr-CA" dirty="0"/>
              <a:t>;    </a:t>
            </a:r>
          </a:p>
          <a:p>
            <a:r>
              <a:rPr lang="fr-CA" dirty="0"/>
              <a:t>  }</a:t>
            </a:r>
          </a:p>
          <a:p>
            <a:r>
              <a:rPr lang="fr-CA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7090A-98BD-7045-B96C-47C792D8F132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4883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7090A-98BD-7045-B96C-47C792D8F132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5693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dirty="0" err="1"/>
              <a:t>PVector</a:t>
            </a:r>
            <a:r>
              <a:rPr lang="fr-CA" dirty="0"/>
              <a:t> sep = </a:t>
            </a:r>
            <a:r>
              <a:rPr lang="fr-CA" dirty="0" err="1"/>
              <a:t>separate</a:t>
            </a:r>
            <a:r>
              <a:rPr lang="fr-CA" dirty="0"/>
              <a:t>(</a:t>
            </a:r>
            <a:r>
              <a:rPr lang="fr-CA" dirty="0" err="1"/>
              <a:t>boids</a:t>
            </a:r>
            <a:r>
              <a:rPr lang="fr-CA" dirty="0"/>
              <a:t>);</a:t>
            </a:r>
          </a:p>
          <a:p>
            <a:r>
              <a:rPr lang="fr-CA" dirty="0"/>
              <a:t>    </a:t>
            </a:r>
            <a:r>
              <a:rPr lang="fr-CA" dirty="0" err="1"/>
              <a:t>PVector</a:t>
            </a:r>
            <a:r>
              <a:rPr lang="fr-CA" dirty="0"/>
              <a:t> </a:t>
            </a:r>
            <a:r>
              <a:rPr lang="fr-CA" dirty="0" err="1"/>
              <a:t>ali</a:t>
            </a:r>
            <a:r>
              <a:rPr lang="fr-CA" dirty="0"/>
              <a:t> = </a:t>
            </a:r>
            <a:r>
              <a:rPr lang="fr-CA" dirty="0" err="1"/>
              <a:t>align</a:t>
            </a:r>
            <a:r>
              <a:rPr lang="fr-CA" dirty="0"/>
              <a:t>(</a:t>
            </a:r>
            <a:r>
              <a:rPr lang="fr-CA" dirty="0" err="1"/>
              <a:t>boids</a:t>
            </a:r>
            <a:r>
              <a:rPr lang="fr-CA" dirty="0"/>
              <a:t>);</a:t>
            </a:r>
          </a:p>
          <a:p>
            <a:r>
              <a:rPr lang="fr-CA" dirty="0"/>
              <a:t>    </a:t>
            </a:r>
            <a:r>
              <a:rPr lang="fr-CA" dirty="0" err="1"/>
              <a:t>PVector</a:t>
            </a:r>
            <a:r>
              <a:rPr lang="fr-CA" dirty="0"/>
              <a:t> </a:t>
            </a:r>
            <a:r>
              <a:rPr lang="fr-CA" dirty="0" err="1"/>
              <a:t>coh</a:t>
            </a:r>
            <a:r>
              <a:rPr lang="fr-CA" dirty="0"/>
              <a:t> = </a:t>
            </a:r>
            <a:r>
              <a:rPr lang="fr-CA" dirty="0" err="1"/>
              <a:t>cohesion</a:t>
            </a:r>
            <a:r>
              <a:rPr lang="fr-CA" dirty="0"/>
              <a:t>(</a:t>
            </a:r>
            <a:r>
              <a:rPr lang="fr-CA" dirty="0" err="1"/>
              <a:t>boids</a:t>
            </a:r>
            <a:r>
              <a:rPr lang="fr-CA" dirty="0"/>
              <a:t>);</a:t>
            </a:r>
          </a:p>
          <a:p>
            <a:r>
              <a:rPr lang="fr-CA" dirty="0"/>
              <a:t>   </a:t>
            </a:r>
          </a:p>
          <a:p>
            <a:r>
              <a:rPr lang="fr-CA" dirty="0"/>
              <a:t>    // Pondérer chacune des forces</a:t>
            </a:r>
          </a:p>
          <a:p>
            <a:r>
              <a:rPr lang="fr-CA" dirty="0"/>
              <a:t>    </a:t>
            </a:r>
            <a:r>
              <a:rPr lang="fr-CA" dirty="0" err="1"/>
              <a:t>sep.mult</a:t>
            </a:r>
            <a:r>
              <a:rPr lang="fr-CA" dirty="0"/>
              <a:t> (</a:t>
            </a:r>
            <a:r>
              <a:rPr lang="fr-CA" dirty="0" err="1"/>
              <a:t>separationWeight</a:t>
            </a:r>
            <a:r>
              <a:rPr lang="fr-CA" dirty="0"/>
              <a:t>);</a:t>
            </a:r>
          </a:p>
          <a:p>
            <a:r>
              <a:rPr lang="fr-CA" dirty="0"/>
              <a:t>    </a:t>
            </a:r>
            <a:r>
              <a:rPr lang="fr-CA" dirty="0" err="1"/>
              <a:t>ali.mult</a:t>
            </a:r>
            <a:r>
              <a:rPr lang="fr-CA" dirty="0"/>
              <a:t> (</a:t>
            </a:r>
            <a:r>
              <a:rPr lang="fr-CA" dirty="0" err="1"/>
              <a:t>alignmentWeight</a:t>
            </a:r>
            <a:r>
              <a:rPr lang="fr-CA" dirty="0"/>
              <a:t>);</a:t>
            </a:r>
          </a:p>
          <a:p>
            <a:r>
              <a:rPr lang="fr-CA" dirty="0"/>
              <a:t>    </a:t>
            </a:r>
            <a:r>
              <a:rPr lang="fr-CA" dirty="0" err="1"/>
              <a:t>coh.mult</a:t>
            </a:r>
            <a:r>
              <a:rPr lang="fr-CA" dirty="0"/>
              <a:t> (</a:t>
            </a:r>
            <a:r>
              <a:rPr lang="fr-CA" dirty="0" err="1"/>
              <a:t>cohesionWeight</a:t>
            </a:r>
            <a:r>
              <a:rPr lang="fr-CA" dirty="0"/>
              <a:t>);</a:t>
            </a:r>
          </a:p>
          <a:p>
            <a:endParaRPr lang="fr-CA" dirty="0"/>
          </a:p>
          <a:p>
            <a:r>
              <a:rPr lang="fr-CA" dirty="0"/>
              <a:t>// Ajouter chacune des forces</a:t>
            </a:r>
          </a:p>
          <a:p>
            <a:r>
              <a:rPr lang="fr-CA" dirty="0"/>
              <a:t>    </a:t>
            </a:r>
            <a:r>
              <a:rPr lang="fr-CA" dirty="0" err="1"/>
              <a:t>applyForce</a:t>
            </a:r>
            <a:r>
              <a:rPr lang="fr-CA" dirty="0"/>
              <a:t> (sep);</a:t>
            </a:r>
          </a:p>
          <a:p>
            <a:r>
              <a:rPr lang="fr-CA" dirty="0"/>
              <a:t>    </a:t>
            </a:r>
            <a:r>
              <a:rPr lang="fr-CA" dirty="0" err="1"/>
              <a:t>applyForce</a:t>
            </a:r>
            <a:r>
              <a:rPr lang="fr-CA" dirty="0"/>
              <a:t> (</a:t>
            </a:r>
            <a:r>
              <a:rPr lang="fr-CA" dirty="0" err="1"/>
              <a:t>ali</a:t>
            </a:r>
            <a:r>
              <a:rPr lang="fr-CA" dirty="0"/>
              <a:t>);</a:t>
            </a:r>
          </a:p>
          <a:p>
            <a:r>
              <a:rPr lang="fr-CA" dirty="0"/>
              <a:t>    </a:t>
            </a:r>
            <a:r>
              <a:rPr lang="fr-CA" dirty="0" err="1"/>
              <a:t>applyForce</a:t>
            </a:r>
            <a:r>
              <a:rPr lang="fr-CA" dirty="0"/>
              <a:t> (</a:t>
            </a:r>
            <a:r>
              <a:rPr lang="fr-CA" dirty="0" err="1"/>
              <a:t>coh</a:t>
            </a:r>
            <a:r>
              <a:rPr lang="fr-CA" dirty="0"/>
              <a:t>);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7090A-98BD-7045-B96C-47C792D8F132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2298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https://en.wikipedia.org/wiki/Hyperplane_separation_theorem</a:t>
            </a:r>
          </a:p>
          <a:p>
            <a:r>
              <a:rPr lang="fr-FR" dirty="0"/>
              <a:t>http://www.dyn4j.org/2010/01/sat/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7090A-98BD-7045-B96C-47C792D8F132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4046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7090A-98BD-7045-B96C-47C792D8F132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105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CA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B4-C6FD-BC42-8F5F-A787BD9B04EF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CA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A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A"/>
              <a:t>Cliquez pour modifier les styles du texte du masque</a:t>
            </a:r>
          </a:p>
          <a:p>
            <a:pPr lvl="1" eaLnBrk="1" latinLnBrk="0" hangingPunct="1"/>
            <a:r>
              <a:rPr lang="fr-CA"/>
              <a:t>Deuxième niveau</a:t>
            </a:r>
          </a:p>
          <a:p>
            <a:pPr lvl="2" eaLnBrk="1" latinLnBrk="0" hangingPunct="1"/>
            <a:r>
              <a:rPr lang="fr-CA"/>
              <a:t>Troisième niveau</a:t>
            </a:r>
          </a:p>
          <a:p>
            <a:pPr lvl="3" eaLnBrk="1" latinLnBrk="0" hangingPunct="1"/>
            <a:r>
              <a:rPr lang="fr-CA"/>
              <a:t>Quatrième niveau</a:t>
            </a:r>
          </a:p>
          <a:p>
            <a:pPr lvl="4" eaLnBrk="1" latinLnBrk="0" hangingPunct="1"/>
            <a:r>
              <a:rPr lang="fr-CA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B4-C6FD-BC42-8F5F-A787BD9B04EF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CA"/>
              <a:t>Cliquez pour modifier les styles du texte du masque</a:t>
            </a:r>
          </a:p>
          <a:p>
            <a:pPr lvl="1" eaLnBrk="1" latinLnBrk="0" hangingPunct="1"/>
            <a:r>
              <a:rPr lang="fr-CA"/>
              <a:t>Deuxième niveau</a:t>
            </a:r>
          </a:p>
          <a:p>
            <a:pPr lvl="2" eaLnBrk="1" latinLnBrk="0" hangingPunct="1"/>
            <a:r>
              <a:rPr lang="fr-CA"/>
              <a:t>Troisième niveau</a:t>
            </a:r>
          </a:p>
          <a:p>
            <a:pPr lvl="3" eaLnBrk="1" latinLnBrk="0" hangingPunct="1"/>
            <a:r>
              <a:rPr lang="fr-CA"/>
              <a:t>Quatrième niveau</a:t>
            </a:r>
          </a:p>
          <a:p>
            <a:pPr lvl="4" eaLnBrk="1" latinLnBrk="0" hangingPunct="1"/>
            <a:r>
              <a:rPr lang="fr-CA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B4-C6FD-BC42-8F5F-A787BD9B04EF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CA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CA"/>
              <a:t>Cliquez et modifiez le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B4-C6FD-BC42-8F5F-A787BD9B04EF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CA"/>
              <a:t>Cliquez pour modifier les styles du texte du masque</a:t>
            </a:r>
          </a:p>
          <a:p>
            <a:pPr lvl="1" eaLnBrk="1" latinLnBrk="0" hangingPunct="1"/>
            <a:r>
              <a:rPr lang="fr-CA"/>
              <a:t>Deuxième niveau</a:t>
            </a:r>
          </a:p>
          <a:p>
            <a:pPr lvl="2" eaLnBrk="1" latinLnBrk="0" hangingPunct="1"/>
            <a:r>
              <a:rPr lang="fr-CA"/>
              <a:t>Troisième niveau</a:t>
            </a:r>
          </a:p>
          <a:p>
            <a:pPr lvl="3" eaLnBrk="1" latinLnBrk="0" hangingPunct="1"/>
            <a:r>
              <a:rPr lang="fr-CA"/>
              <a:t>Quatrième niveau</a:t>
            </a:r>
          </a:p>
          <a:p>
            <a:pPr lvl="4" eaLnBrk="1" latinLnBrk="0" hangingPunct="1"/>
            <a:r>
              <a:rPr lang="fr-CA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A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B4-C6FD-BC42-8F5F-A787BD9B04EF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CA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CA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18BE3B4-C6FD-BC42-8F5F-A787BD9B04EF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CA"/>
              <a:t>Cliquez pour modifier les styles du texte du masque</a:t>
            </a:r>
          </a:p>
          <a:p>
            <a:pPr lvl="1" eaLnBrk="1" latinLnBrk="0" hangingPunct="1"/>
            <a:r>
              <a:rPr lang="fr-CA"/>
              <a:t>Deuxième niveau</a:t>
            </a:r>
          </a:p>
          <a:p>
            <a:pPr lvl="2" eaLnBrk="1" latinLnBrk="0" hangingPunct="1"/>
            <a:r>
              <a:rPr lang="fr-CA"/>
              <a:t>Troisième niveau</a:t>
            </a:r>
          </a:p>
          <a:p>
            <a:pPr lvl="3" eaLnBrk="1" latinLnBrk="0" hangingPunct="1"/>
            <a:r>
              <a:rPr lang="fr-CA"/>
              <a:t>Quatrième niveau</a:t>
            </a:r>
          </a:p>
          <a:p>
            <a:pPr lvl="4" eaLnBrk="1" latinLnBrk="0" hangingPunct="1"/>
            <a:r>
              <a:rPr lang="fr-CA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CA"/>
              <a:t>Cliquez pour modifier les styles du texte du masque</a:t>
            </a:r>
          </a:p>
          <a:p>
            <a:pPr lvl="1" eaLnBrk="1" latinLnBrk="0" hangingPunct="1"/>
            <a:r>
              <a:rPr lang="fr-CA"/>
              <a:t>Deuxième niveau</a:t>
            </a:r>
          </a:p>
          <a:p>
            <a:pPr lvl="2" eaLnBrk="1" latinLnBrk="0" hangingPunct="1"/>
            <a:r>
              <a:rPr lang="fr-CA"/>
              <a:t>Troisième niveau</a:t>
            </a:r>
          </a:p>
          <a:p>
            <a:pPr lvl="3" eaLnBrk="1" latinLnBrk="0" hangingPunct="1"/>
            <a:r>
              <a:rPr lang="fr-CA"/>
              <a:t>Quatrième niveau</a:t>
            </a:r>
          </a:p>
          <a:p>
            <a:pPr lvl="4" eaLnBrk="1" latinLnBrk="0" hangingPunct="1"/>
            <a:r>
              <a:rPr lang="fr-CA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A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A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B4-C6FD-BC42-8F5F-A787BD9B04EF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CA"/>
              <a:t>Cliquez pour modifier les styles du texte du masque</a:t>
            </a:r>
          </a:p>
          <a:p>
            <a:pPr lvl="1" eaLnBrk="1" latinLnBrk="0" hangingPunct="1"/>
            <a:r>
              <a:rPr lang="fr-CA"/>
              <a:t>Deuxième niveau</a:t>
            </a:r>
          </a:p>
          <a:p>
            <a:pPr lvl="2" eaLnBrk="1" latinLnBrk="0" hangingPunct="1"/>
            <a:r>
              <a:rPr lang="fr-CA"/>
              <a:t>Troisième niveau</a:t>
            </a:r>
          </a:p>
          <a:p>
            <a:pPr lvl="3" eaLnBrk="1" latinLnBrk="0" hangingPunct="1"/>
            <a:r>
              <a:rPr lang="fr-CA"/>
              <a:t>Quatrième niveau</a:t>
            </a:r>
          </a:p>
          <a:p>
            <a:pPr lvl="4" eaLnBrk="1" latinLnBrk="0" hangingPunct="1"/>
            <a:r>
              <a:rPr lang="fr-CA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CA"/>
              <a:t>Cliquez pour modifier les styles du texte du masque</a:t>
            </a:r>
          </a:p>
          <a:p>
            <a:pPr lvl="1" eaLnBrk="1" latinLnBrk="0" hangingPunct="1"/>
            <a:r>
              <a:rPr lang="fr-CA"/>
              <a:t>Deuxième niveau</a:t>
            </a:r>
          </a:p>
          <a:p>
            <a:pPr lvl="2" eaLnBrk="1" latinLnBrk="0" hangingPunct="1"/>
            <a:r>
              <a:rPr lang="fr-CA"/>
              <a:t>Troisième niveau</a:t>
            </a:r>
          </a:p>
          <a:p>
            <a:pPr lvl="3" eaLnBrk="1" latinLnBrk="0" hangingPunct="1"/>
            <a:r>
              <a:rPr lang="fr-CA"/>
              <a:t>Quatrième niveau</a:t>
            </a:r>
          </a:p>
          <a:p>
            <a:pPr lvl="4" eaLnBrk="1" latinLnBrk="0" hangingPunct="1"/>
            <a:r>
              <a:rPr lang="fr-CA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CA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A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B4-C6FD-BC42-8F5F-A787BD9B04EF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B4-C6FD-BC42-8F5F-A787BD9B04EF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CA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A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CA"/>
              <a:t>Cliquez pour modifier les styles du texte du masque</a:t>
            </a:r>
          </a:p>
          <a:p>
            <a:pPr lvl="1" eaLnBrk="1" latinLnBrk="0" hangingPunct="1"/>
            <a:r>
              <a:rPr lang="fr-CA"/>
              <a:t>Deuxième niveau</a:t>
            </a:r>
          </a:p>
          <a:p>
            <a:pPr lvl="2" eaLnBrk="1" latinLnBrk="0" hangingPunct="1"/>
            <a:r>
              <a:rPr lang="fr-CA"/>
              <a:t>Troisième niveau</a:t>
            </a:r>
          </a:p>
          <a:p>
            <a:pPr lvl="3" eaLnBrk="1" latinLnBrk="0" hangingPunct="1"/>
            <a:r>
              <a:rPr lang="fr-CA"/>
              <a:t>Quatrième niveau</a:t>
            </a:r>
          </a:p>
          <a:p>
            <a:pPr lvl="4" eaLnBrk="1" latinLnBrk="0" hangingPunct="1"/>
            <a:r>
              <a:rPr lang="fr-CA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B4-C6FD-BC42-8F5F-A787BD9B04EF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CA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A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CA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18BE3B4-C6FD-BC42-8F5F-A787BD9B04EF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18BE3B4-C6FD-BC42-8F5F-A787BD9B04EF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CA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A"/>
              <a:t>Cliquez pour modifier les styles du texte du masque</a:t>
            </a:r>
          </a:p>
          <a:p>
            <a:pPr lvl="1" eaLnBrk="1" latinLnBrk="0" hangingPunct="1"/>
            <a:r>
              <a:rPr kumimoji="0" lang="fr-CA"/>
              <a:t>Deuxième niveau</a:t>
            </a:r>
          </a:p>
          <a:p>
            <a:pPr lvl="2" eaLnBrk="1" latinLnBrk="0" hangingPunct="1"/>
            <a:r>
              <a:rPr kumimoji="0" lang="fr-CA"/>
              <a:t>Troisième niveau</a:t>
            </a:r>
          </a:p>
          <a:p>
            <a:pPr lvl="3" eaLnBrk="1" latinLnBrk="0" hangingPunct="1"/>
            <a:r>
              <a:rPr kumimoji="0" lang="fr-CA"/>
              <a:t>Quatrième niveau</a:t>
            </a:r>
          </a:p>
          <a:p>
            <a:pPr lvl="4" eaLnBrk="1" latinLnBrk="0" hangingPunct="1"/>
            <a:r>
              <a:rPr kumimoji="0" lang="fr-CA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ssing.org/examples/flocking.html" TargetMode="External"/><Relationship Id="rId2" Type="http://schemas.openxmlformats.org/officeDocument/2006/relationships/hyperlink" Target="http://en.wikipedia.org/wiki/Swarm_behaviou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amedevelopment.tutsplus.com/tutorials/the-three-simple-rules-of-flocking-behaviors-alignment-cohesion-and-separation--gamedev-3444" TargetMode="External"/><Relationship Id="rId4" Type="http://schemas.openxmlformats.org/officeDocument/2006/relationships/hyperlink" Target="http://igeo.jp/tutorial/43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bourre/demo_boids.gi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Algorithme de volées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Programmation créatives</a:t>
            </a:r>
            <a:br>
              <a:rPr lang="fr-FR" dirty="0"/>
            </a:br>
            <a:r>
              <a:rPr lang="fr-FR" dirty="0"/>
              <a:t>L’agrégation, le </a:t>
            </a:r>
            <a:r>
              <a:rPr lang="fr-FR" dirty="0" err="1"/>
              <a:t>spawning</a:t>
            </a:r>
            <a:r>
              <a:rPr lang="fr-FR" dirty="0"/>
              <a:t> et les collisions</a:t>
            </a:r>
          </a:p>
        </p:txBody>
      </p:sp>
    </p:spTree>
    <p:extLst>
      <p:ext uri="{BB962C8B-B14F-4D97-AF65-F5344CB8AC3E}">
        <p14:creationId xmlns:p14="http://schemas.microsoft.com/office/powerpoint/2010/main" val="340886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F7FD2-6D5E-4580-B9BE-0462C064A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Calculer le vecteur de braquage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B7D5DA-6151-4FE8-B366-E7CC3BCE90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Dans certaine situation, on voudrait qu’un objet atteigne une cible tout en ayant une vitesse de rotation limitée</a:t>
            </a:r>
          </a:p>
          <a:p>
            <a:pPr lvl="1"/>
            <a:r>
              <a:rPr lang="fr-CA" dirty="0"/>
              <a:t>Exemple : Véhicule qui se braque dans une direction</a:t>
            </a:r>
          </a:p>
          <a:p>
            <a:pPr lvl="1"/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F90F08-6F23-440D-B075-8DED11A6C6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dirty="0"/>
              <a:t>Algo</a:t>
            </a:r>
          </a:p>
          <a:p>
            <a:r>
              <a:rPr lang="fr-CA" dirty="0"/>
              <a:t>Trouver le vecteur de différence entre la cible et l’objet</a:t>
            </a:r>
          </a:p>
          <a:p>
            <a:r>
              <a:rPr lang="fr-CA" dirty="0"/>
              <a:t>Limiter le vecteur de différence (vitesse max)</a:t>
            </a:r>
          </a:p>
          <a:p>
            <a:r>
              <a:rPr lang="fr-CA" dirty="0"/>
              <a:t>Trouver la différence entre le vecteur de différence en la vitesse de l’objet (vitesse de braquage)</a:t>
            </a:r>
          </a:p>
          <a:p>
            <a:r>
              <a:rPr lang="fr-CA" dirty="0"/>
              <a:t>Limiter le vecteur de braquage</a:t>
            </a:r>
          </a:p>
          <a:p>
            <a:r>
              <a:rPr lang="fr-CA" dirty="0"/>
              <a:t>Retourner le vecteur de braquage</a:t>
            </a:r>
          </a:p>
        </p:txBody>
      </p:sp>
    </p:spTree>
    <p:extLst>
      <p:ext uri="{BB962C8B-B14F-4D97-AF65-F5344CB8AC3E}">
        <p14:creationId xmlns:p14="http://schemas.microsoft.com/office/powerpoint/2010/main" val="182698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31B16E7-7480-4819-B621-486F023A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Calculer le vecteur de braquage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77DC636-1426-4AB3-9CF8-2D80975ABAA9}"/>
              </a:ext>
            </a:extLst>
          </p:cNvPr>
          <p:cNvGrpSpPr/>
          <p:nvPr/>
        </p:nvGrpSpPr>
        <p:grpSpPr>
          <a:xfrm>
            <a:off x="2300309" y="2225040"/>
            <a:ext cx="2482003" cy="3366512"/>
            <a:chOff x="2300309" y="2225040"/>
            <a:chExt cx="2482003" cy="3366512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CD5660C9-A0DF-45AF-BE1F-7BD36FA722A0}"/>
                </a:ext>
              </a:extLst>
            </p:cNvPr>
            <p:cNvGrpSpPr/>
            <p:nvPr/>
          </p:nvGrpSpPr>
          <p:grpSpPr>
            <a:xfrm rot="19653900">
              <a:off x="2300309" y="4113272"/>
              <a:ext cx="320040" cy="1478280"/>
              <a:chOff x="2895600" y="4343400"/>
              <a:chExt cx="320040" cy="1478280"/>
            </a:xfrm>
          </p:grpSpPr>
          <p:sp>
            <p:nvSpPr>
              <p:cNvPr id="7" name="Triangle isocèle 6">
                <a:extLst>
                  <a:ext uri="{FF2B5EF4-FFF2-40B4-BE49-F238E27FC236}">
                    <a16:creationId xmlns:a16="http://schemas.microsoft.com/office/drawing/2014/main" id="{00EB3AF8-00C5-4FFB-BB9A-AE587DEA616E}"/>
                  </a:ext>
                </a:extLst>
              </p:cNvPr>
              <p:cNvSpPr/>
              <p:nvPr/>
            </p:nvSpPr>
            <p:spPr>
              <a:xfrm>
                <a:off x="2895600" y="5181600"/>
                <a:ext cx="320040" cy="640080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cxnSp>
            <p:nvCxnSpPr>
              <p:cNvPr id="10" name="Connecteur droit avec flèche 9">
                <a:extLst>
                  <a:ext uri="{FF2B5EF4-FFF2-40B4-BE49-F238E27FC236}">
                    <a16:creationId xmlns:a16="http://schemas.microsoft.com/office/drawing/2014/main" id="{4D2FD26B-2758-47C7-8395-D8DB9BB53C93}"/>
                  </a:ext>
                </a:extLst>
              </p:cNvPr>
              <p:cNvCxnSpPr/>
              <p:nvPr/>
            </p:nvCxnSpPr>
            <p:spPr>
              <a:xfrm flipV="1">
                <a:off x="3048000" y="4343400"/>
                <a:ext cx="0" cy="838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Étoile : 5 branches 11">
              <a:extLst>
                <a:ext uri="{FF2B5EF4-FFF2-40B4-BE49-F238E27FC236}">
                  <a16:creationId xmlns:a16="http://schemas.microsoft.com/office/drawing/2014/main" id="{8D412D77-11F4-4677-86C3-D1F79D689285}"/>
                </a:ext>
              </a:extLst>
            </p:cNvPr>
            <p:cNvSpPr/>
            <p:nvPr/>
          </p:nvSpPr>
          <p:spPr>
            <a:xfrm>
              <a:off x="4355592" y="2225040"/>
              <a:ext cx="426720" cy="426720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89824AF6-E575-49CA-889B-A291479B0516}"/>
              </a:ext>
            </a:extLst>
          </p:cNvPr>
          <p:cNvGrpSpPr/>
          <p:nvPr/>
        </p:nvGrpSpPr>
        <p:grpSpPr>
          <a:xfrm>
            <a:off x="2752638" y="2438400"/>
            <a:ext cx="5457002" cy="2880361"/>
            <a:chOff x="2752638" y="2438400"/>
            <a:chExt cx="5457002" cy="2880361"/>
          </a:xfrm>
        </p:grpSpPr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CC71B925-8102-46FC-8A5A-E395604CC9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2638" y="2438400"/>
              <a:ext cx="1816314" cy="2880361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33F0C0B6-3403-43DC-B5C5-F0DFE91969EC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 flipV="1">
              <a:off x="3852672" y="3535922"/>
              <a:ext cx="1923288" cy="3231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3D9713B-DD11-4600-B906-8ECE59CF7FA8}"/>
                </a:ext>
              </a:extLst>
            </p:cNvPr>
            <p:cNvSpPr txBox="1"/>
            <p:nvPr/>
          </p:nvSpPr>
          <p:spPr>
            <a:xfrm>
              <a:off x="5775960" y="3535922"/>
              <a:ext cx="24336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/>
                <a:t>Vecteur de désiré =</a:t>
              </a:r>
            </a:p>
            <a:p>
              <a:r>
                <a:rPr lang="fr-CA" dirty="0"/>
                <a:t>Cible – </a:t>
              </a:r>
              <a:r>
                <a:rPr lang="fr-CA" dirty="0" err="1"/>
                <a:t>Objet.Position</a:t>
              </a:r>
              <a:endParaRPr lang="fr-CA" dirty="0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9FE756C-9A82-4589-98C6-78F7A0171DFF}"/>
              </a:ext>
            </a:extLst>
          </p:cNvPr>
          <p:cNvGrpSpPr/>
          <p:nvPr/>
        </p:nvGrpSpPr>
        <p:grpSpPr>
          <a:xfrm>
            <a:off x="2748115" y="4373880"/>
            <a:ext cx="4356413" cy="1122644"/>
            <a:chOff x="2748115" y="4373880"/>
            <a:chExt cx="4356413" cy="1122644"/>
          </a:xfrm>
        </p:grpSpPr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BD614CFB-3BCE-490A-B8B3-E84C441A1B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8115" y="4373880"/>
              <a:ext cx="602555" cy="955549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7449C058-1E9B-442F-9981-E8B296CDE8C7}"/>
                </a:ext>
              </a:extLst>
            </p:cNvPr>
            <p:cNvCxnSpPr>
              <a:cxnSpLocks/>
              <a:stCxn id="31" idx="1"/>
            </p:cNvCxnSpPr>
            <p:nvPr/>
          </p:nvCxnSpPr>
          <p:spPr>
            <a:xfrm flipH="1" flipV="1">
              <a:off x="3012056" y="4850193"/>
              <a:ext cx="1923288" cy="3231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3DFFB5DA-F858-4F7E-ACC4-84C2AD741400}"/>
                </a:ext>
              </a:extLst>
            </p:cNvPr>
            <p:cNvSpPr txBox="1"/>
            <p:nvPr/>
          </p:nvSpPr>
          <p:spPr>
            <a:xfrm>
              <a:off x="4935344" y="4850193"/>
              <a:ext cx="21691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/>
                <a:t>Vecteur limité par </a:t>
              </a:r>
            </a:p>
            <a:p>
              <a:r>
                <a:rPr lang="fr-CA" dirty="0"/>
                <a:t>la vitesse maximale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F59383F9-C5AE-404A-9D25-AC6AF408B89C}"/>
              </a:ext>
            </a:extLst>
          </p:cNvPr>
          <p:cNvGrpSpPr/>
          <p:nvPr/>
        </p:nvGrpSpPr>
        <p:grpSpPr>
          <a:xfrm>
            <a:off x="2074863" y="3399345"/>
            <a:ext cx="1370026" cy="1930084"/>
            <a:chOff x="2074863" y="3399345"/>
            <a:chExt cx="1370026" cy="1930084"/>
          </a:xfrm>
        </p:grpSpPr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E47C26F1-461B-476C-8214-C9B4A9C97C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8115" y="4373880"/>
              <a:ext cx="602555" cy="955549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32D9E8D2-66F6-4580-805C-53DACCDB80C7}"/>
                </a:ext>
              </a:extLst>
            </p:cNvPr>
            <p:cNvCxnSpPr/>
            <p:nvPr/>
          </p:nvCxnSpPr>
          <p:spPr>
            <a:xfrm>
              <a:off x="2074863" y="4232664"/>
              <a:ext cx="1275807" cy="1412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1D56CC59-52E7-499C-82BB-270EF8B77C6A}"/>
                </a:ext>
              </a:extLst>
            </p:cNvPr>
            <p:cNvSpPr txBox="1"/>
            <p:nvPr/>
          </p:nvSpPr>
          <p:spPr>
            <a:xfrm>
              <a:off x="2112473" y="3399345"/>
              <a:ext cx="13324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/>
                <a:t>Vecteur de </a:t>
              </a:r>
              <a:br>
                <a:rPr lang="fr-CA" dirty="0"/>
              </a:br>
              <a:r>
                <a:rPr lang="fr-CA" dirty="0"/>
                <a:t>braquage</a:t>
              </a:r>
            </a:p>
          </p:txBody>
        </p: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0086387F-E26B-4EFA-9CE4-CDCAFED83CE7}"/>
                </a:ext>
              </a:extLst>
            </p:cNvPr>
            <p:cNvCxnSpPr>
              <a:stCxn id="38" idx="2"/>
            </p:cNvCxnSpPr>
            <p:nvPr/>
          </p:nvCxnSpPr>
          <p:spPr>
            <a:xfrm>
              <a:off x="2778681" y="4045676"/>
              <a:ext cx="0" cy="2133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F79777DC-F963-4EA6-B355-FB1456B07D5C}"/>
              </a:ext>
            </a:extLst>
          </p:cNvPr>
          <p:cNvGrpSpPr/>
          <p:nvPr/>
        </p:nvGrpSpPr>
        <p:grpSpPr>
          <a:xfrm>
            <a:off x="2074863" y="3309334"/>
            <a:ext cx="1370026" cy="978599"/>
            <a:chOff x="2074863" y="3309334"/>
            <a:chExt cx="1370026" cy="978599"/>
          </a:xfrm>
        </p:grpSpPr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96D8E445-AADF-4C15-98F0-5851EA0E6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74863" y="4243905"/>
              <a:ext cx="397767" cy="440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2A7D2C7D-E9B1-4112-A6D1-282A492CAFF7}"/>
                </a:ext>
              </a:extLst>
            </p:cNvPr>
            <p:cNvSpPr txBox="1"/>
            <p:nvPr/>
          </p:nvSpPr>
          <p:spPr>
            <a:xfrm>
              <a:off x="2112473" y="3309334"/>
              <a:ext cx="13324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/>
                <a:t>Vecteur de </a:t>
              </a:r>
              <a:br>
                <a:rPr lang="fr-CA" dirty="0"/>
              </a:br>
              <a:r>
                <a:rPr lang="fr-CA" dirty="0"/>
                <a:t>braquage</a:t>
              </a:r>
              <a:br>
                <a:rPr lang="fr-CA" dirty="0"/>
              </a:br>
              <a:r>
                <a:rPr lang="fr-CA" dirty="0"/>
                <a:t>limité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39ECDB3D-7947-47FD-832F-463003DFE82D}"/>
              </a:ext>
            </a:extLst>
          </p:cNvPr>
          <p:cNvGrpSpPr/>
          <p:nvPr/>
        </p:nvGrpSpPr>
        <p:grpSpPr>
          <a:xfrm>
            <a:off x="2543067" y="2225040"/>
            <a:ext cx="2239245" cy="3301134"/>
            <a:chOff x="2543067" y="2225040"/>
            <a:chExt cx="2239245" cy="3301134"/>
          </a:xfrm>
        </p:grpSpPr>
        <p:sp>
          <p:nvSpPr>
            <p:cNvPr id="47" name="Triangle isocèle 46">
              <a:extLst>
                <a:ext uri="{FF2B5EF4-FFF2-40B4-BE49-F238E27FC236}">
                  <a16:creationId xmlns:a16="http://schemas.microsoft.com/office/drawing/2014/main" id="{10022468-03BD-4A59-A6D9-5D92C615C75B}"/>
                </a:ext>
              </a:extLst>
            </p:cNvPr>
            <p:cNvSpPr/>
            <p:nvPr/>
          </p:nvSpPr>
          <p:spPr>
            <a:xfrm rot="20437430">
              <a:off x="2543067" y="4886094"/>
              <a:ext cx="320040" cy="64008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" name="Étoile : 5 branches 47">
              <a:extLst>
                <a:ext uri="{FF2B5EF4-FFF2-40B4-BE49-F238E27FC236}">
                  <a16:creationId xmlns:a16="http://schemas.microsoft.com/office/drawing/2014/main" id="{50A92CFF-00C1-48B5-9C05-4F7EC4F8E8E4}"/>
                </a:ext>
              </a:extLst>
            </p:cNvPr>
            <p:cNvSpPr/>
            <p:nvPr/>
          </p:nvSpPr>
          <p:spPr>
            <a:xfrm>
              <a:off x="4355592" y="2225040"/>
              <a:ext cx="426720" cy="426720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40113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Somme</a:t>
            </a:r>
            <a:endParaRPr lang="en-CA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r>
              <a:rPr lang="fr-CA" dirty="0"/>
              <a:t>Après avoir calculé les trois forces, on applique une pondération pour chacune d’elle</a:t>
            </a:r>
          </a:p>
          <a:p>
            <a:r>
              <a:rPr lang="fr-CA" dirty="0"/>
              <a:t>Par la suite, on les applique à l’agent</a:t>
            </a:r>
          </a:p>
          <a:p>
            <a:r>
              <a:rPr lang="fr-CA" dirty="0"/>
              <a:t>Le résultat final dépendra des facteurs suivants</a:t>
            </a:r>
          </a:p>
          <a:p>
            <a:pPr lvl="1"/>
            <a:r>
              <a:rPr lang="fr-CA" dirty="0"/>
              <a:t>La distance de l’application de chaque force</a:t>
            </a:r>
          </a:p>
          <a:p>
            <a:pPr lvl="1"/>
            <a:r>
              <a:rPr lang="fr-CA" dirty="0"/>
              <a:t>La pondération de chaque force</a:t>
            </a:r>
          </a:p>
          <a:p>
            <a:r>
              <a:rPr lang="fr-CA" dirty="0"/>
              <a:t>Tâches</a:t>
            </a:r>
          </a:p>
          <a:p>
            <a:pPr lvl="1"/>
            <a:r>
              <a:rPr lang="fr-CA" dirty="0"/>
              <a:t>Activez la branche « </a:t>
            </a:r>
            <a:r>
              <a:rPr lang="fr-CA" dirty="0" err="1"/>
              <a:t>cohesion</a:t>
            </a:r>
            <a:r>
              <a:rPr lang="fr-CA" dirty="0"/>
              <a:t> »</a:t>
            </a:r>
          </a:p>
          <a:p>
            <a:pPr lvl="1"/>
            <a:r>
              <a:rPr lang="fr-CA" dirty="0"/>
              <a:t>Exécutez le projet</a:t>
            </a:r>
          </a:p>
          <a:p>
            <a:endParaRPr lang="fr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4770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pic>
        <p:nvPicPr>
          <p:cNvPr id="5" name="boids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4538" y="1527175"/>
            <a:ext cx="7620000" cy="4572000"/>
          </a:xfrm>
        </p:spPr>
      </p:pic>
    </p:spTree>
    <p:extLst>
      <p:ext uri="{BB962C8B-B14F-4D97-AF65-F5344CB8AC3E}">
        <p14:creationId xmlns:p14="http://schemas.microsoft.com/office/powerpoint/2010/main" val="407758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Premier jet avec la collision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collisions</a:t>
            </a:r>
          </a:p>
        </p:txBody>
      </p:sp>
    </p:spTree>
    <p:extLst>
      <p:ext uri="{BB962C8B-B14F-4D97-AF65-F5344CB8AC3E}">
        <p14:creationId xmlns:p14="http://schemas.microsoft.com/office/powerpoint/2010/main" val="255596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Collision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Le principe de collision est essentiel dans le jeu vidéo</a:t>
            </a:r>
          </a:p>
          <a:p>
            <a:r>
              <a:rPr lang="fr-CA" dirty="0"/>
              <a:t>Le fonctionnement peut être relativement simple jusqu’à très complexe</a:t>
            </a:r>
          </a:p>
          <a:p>
            <a:r>
              <a:rPr lang="fr-CA" dirty="0"/>
              <a:t>En 2D, il y a plusieurs types de collision entre autres la boîte limite, le pixel à pixel et la séparation des convexes</a:t>
            </a:r>
          </a:p>
          <a:p>
            <a:r>
              <a:rPr lang="fr-CA" dirty="0"/>
              <a:t>Dans le cas présent, nous voyons la collision simple c’est-à-dire la gestion d’intersection entre deux rectangles soit la </a:t>
            </a:r>
            <a:r>
              <a:rPr lang="fr-CA" i="1" dirty="0" err="1"/>
              <a:t>Bounding</a:t>
            </a:r>
            <a:r>
              <a:rPr lang="fr-CA" i="1" dirty="0"/>
              <a:t> Box</a:t>
            </a:r>
          </a:p>
        </p:txBody>
      </p:sp>
      <p:sp>
        <p:nvSpPr>
          <p:cNvPr id="4" name="Explosion : 14 points 3">
            <a:extLst>
              <a:ext uri="{FF2B5EF4-FFF2-40B4-BE49-F238E27FC236}">
                <a16:creationId xmlns:a16="http://schemas.microsoft.com/office/drawing/2014/main" id="{736357B7-A9B7-44A9-8941-387A664AA29A}"/>
              </a:ext>
            </a:extLst>
          </p:cNvPr>
          <p:cNvSpPr/>
          <p:nvPr/>
        </p:nvSpPr>
        <p:spPr>
          <a:xfrm>
            <a:off x="3531870" y="2743200"/>
            <a:ext cx="4697730" cy="3355848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Pour 2019, ajouter collision simple de cercle</a:t>
            </a:r>
          </a:p>
        </p:txBody>
      </p:sp>
    </p:spTree>
    <p:extLst>
      <p:ext uri="{BB962C8B-B14F-4D97-AF65-F5344CB8AC3E}">
        <p14:creationId xmlns:p14="http://schemas.microsoft.com/office/powerpoint/2010/main" val="2377471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Collision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Pour vérifier s’il y a collision entre deux objets, il suffit de vérifier si la boîte est en intersection avec une seconde boîte</a:t>
            </a:r>
          </a:p>
          <a:p>
            <a:r>
              <a:rPr lang="fr-CA" dirty="0"/>
              <a:t>Une boîte est simplement un rectangle qui délimite l’objet</a:t>
            </a:r>
          </a:p>
          <a:p>
            <a:r>
              <a:rPr lang="fr-CA" dirty="0"/>
              <a:t>Il suffit d’ajouter une propriété de type </a:t>
            </a:r>
            <a:r>
              <a:rPr lang="fr-CA" b="1" dirty="0"/>
              <a:t>Rectangle</a:t>
            </a:r>
          </a:p>
          <a:p>
            <a:r>
              <a:rPr lang="fr-CA" dirty="0"/>
              <a:t>Le rectangle est généralement instancié à la dimension de la texture de l’objet</a:t>
            </a:r>
          </a:p>
          <a:p>
            <a:endParaRPr lang="fr-CA" dirty="0"/>
          </a:p>
        </p:txBody>
      </p:sp>
      <p:sp>
        <p:nvSpPr>
          <p:cNvPr id="4" name="TextBox 3"/>
          <p:cNvSpPr txBox="1"/>
          <p:nvPr/>
        </p:nvSpPr>
        <p:spPr>
          <a:xfrm>
            <a:off x="-655320" y="14325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4617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Collision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Il faut aussi mettre à jour la position du rectangle en même temps que celui de la texture d’où l’utilité de la méthode </a:t>
            </a:r>
            <a:r>
              <a:rPr lang="fr-CA" b="1" dirty="0"/>
              <a:t>Update</a:t>
            </a:r>
            <a:r>
              <a:rPr lang="fr-CA" dirty="0"/>
              <a:t> dans la classe</a:t>
            </a:r>
          </a:p>
          <a:p>
            <a:r>
              <a:rPr lang="fr-CA" dirty="0"/>
              <a:t>On ajoute une méthode public  </a:t>
            </a:r>
            <a:r>
              <a:rPr lang="fr-CA" b="1" dirty="0" err="1"/>
              <a:t>IsColliding</a:t>
            </a:r>
            <a:r>
              <a:rPr lang="fr-CA" dirty="0"/>
              <a:t> dans la classe qui retourne un booléen indiquant s’il y a collision</a:t>
            </a:r>
          </a:p>
          <a:p>
            <a:r>
              <a:rPr lang="fr-CA" dirty="0"/>
              <a:t>Cette méthode prend en paramètre un objet de type Rectangle qui représente l’objet à comparer avec le présent</a:t>
            </a:r>
          </a:p>
        </p:txBody>
      </p:sp>
    </p:spTree>
    <p:extLst>
      <p:ext uri="{BB962C8B-B14F-4D97-AF65-F5344CB8AC3E}">
        <p14:creationId xmlns:p14="http://schemas.microsoft.com/office/powerpoint/2010/main" val="1909070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Collision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err="1"/>
              <a:t>IsColliding</a:t>
            </a:r>
            <a:r>
              <a:rPr lang="fr-CA" dirty="0"/>
              <a:t> est relativement simple, car elle retourne la valeur de la méthode </a:t>
            </a:r>
            <a:r>
              <a:rPr lang="fr-CA" b="1" dirty="0" err="1"/>
              <a:t>Intersect</a:t>
            </a:r>
            <a:r>
              <a:rPr lang="fr-CA" b="1" dirty="0"/>
              <a:t>()</a:t>
            </a:r>
            <a:r>
              <a:rPr lang="fr-CA" dirty="0"/>
              <a:t> de la propriété </a:t>
            </a:r>
            <a:r>
              <a:rPr lang="fr-CA" b="1" dirty="0"/>
              <a:t>Rectangle</a:t>
            </a:r>
            <a:r>
              <a:rPr lang="fr-CA" dirty="0"/>
              <a:t> de la classe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77781" y="4077072"/>
            <a:ext cx="541205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public </a:t>
            </a:r>
            <a:r>
              <a:rPr lang="en-US" dirty="0" err="1"/>
              <a:t>bool</a:t>
            </a:r>
            <a:r>
              <a:rPr lang="en-US" dirty="0"/>
              <a:t> </a:t>
            </a:r>
            <a:r>
              <a:rPr lang="en-US" dirty="0" err="1"/>
              <a:t>IsColliding</a:t>
            </a:r>
            <a:r>
              <a:rPr lang="en-US" dirty="0"/>
              <a:t>(Rectangle </a:t>
            </a:r>
            <a:r>
              <a:rPr lang="en-US" dirty="0" err="1"/>
              <a:t>otherObject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return </a:t>
            </a:r>
            <a:r>
              <a:rPr lang="en-US" dirty="0" err="1"/>
              <a:t>BoundingBox.Intersects</a:t>
            </a:r>
            <a:r>
              <a:rPr lang="en-US" dirty="0"/>
              <a:t>(</a:t>
            </a:r>
            <a:r>
              <a:rPr lang="en-US" dirty="0" err="1"/>
              <a:t>otherObject</a:t>
            </a:r>
            <a:r>
              <a:rPr lang="en-US" dirty="0"/>
              <a:t>);</a:t>
            </a:r>
          </a:p>
          <a:p>
            <a:r>
              <a:rPr lang="en-US" dirty="0"/>
              <a:t>}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2700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Collision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Pour ensuite gérer la collision cela dépendra du jeu</a:t>
            </a:r>
          </a:p>
          <a:p>
            <a:r>
              <a:rPr lang="fr-CA" dirty="0"/>
              <a:t>Une méthode très simple est simplement d’inverser la direction de l’objet qui entre en collision avec un autre</a:t>
            </a:r>
          </a:p>
        </p:txBody>
      </p:sp>
    </p:spTree>
    <p:extLst>
      <p:ext uri="{BB962C8B-B14F-4D97-AF65-F5344CB8AC3E}">
        <p14:creationId xmlns:p14="http://schemas.microsoft.com/office/powerpoint/2010/main" val="90106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leçon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Récupération du projet</a:t>
            </a:r>
          </a:p>
          <a:p>
            <a:r>
              <a:rPr lang="fr-FR" dirty="0"/>
              <a:t>Chercher une cible</a:t>
            </a:r>
          </a:p>
          <a:p>
            <a:r>
              <a:rPr lang="fr-FR" dirty="0"/>
              <a:t>L’agrégation</a:t>
            </a:r>
          </a:p>
          <a:p>
            <a:pPr lvl="1"/>
            <a:r>
              <a:rPr lang="fr-FR" dirty="0"/>
              <a:t>Qu’est-ce que l’agrégation?</a:t>
            </a:r>
          </a:p>
          <a:p>
            <a:pPr lvl="1"/>
            <a:r>
              <a:rPr lang="fr-FR" dirty="0"/>
              <a:t>Notions scientifiques</a:t>
            </a:r>
          </a:p>
          <a:p>
            <a:pPr lvl="2"/>
            <a:r>
              <a:rPr lang="fr-FR" dirty="0"/>
              <a:t>Cohésion</a:t>
            </a:r>
          </a:p>
          <a:p>
            <a:pPr lvl="2"/>
            <a:r>
              <a:rPr lang="fr-FR" dirty="0"/>
              <a:t>Séparation</a:t>
            </a:r>
          </a:p>
          <a:p>
            <a:pPr lvl="2"/>
            <a:r>
              <a:rPr lang="fr-FR" dirty="0"/>
              <a:t>Alignement</a:t>
            </a:r>
          </a:p>
          <a:p>
            <a:r>
              <a:rPr lang="fr-FR" dirty="0"/>
              <a:t>Les collisions de base</a:t>
            </a:r>
          </a:p>
        </p:txBody>
      </p:sp>
    </p:spTree>
    <p:extLst>
      <p:ext uri="{BB962C8B-B14F-4D97-AF65-F5344CB8AC3E}">
        <p14:creationId xmlns:p14="http://schemas.microsoft.com/office/powerpoint/2010/main" val="2730563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1C7A25-0785-4DDA-A23A-17F5875E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Collision cercle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4E06B1-FA28-4CAC-92D0-814FDE47253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err="1"/>
              <a:t>bool</a:t>
            </a:r>
            <a:r>
              <a:rPr lang="fr-CA" dirty="0"/>
              <a:t> </a:t>
            </a:r>
            <a:r>
              <a:rPr lang="fr-CA" dirty="0" err="1"/>
              <a:t>cercleCollision</a:t>
            </a:r>
            <a:r>
              <a:rPr lang="fr-CA" dirty="0"/>
              <a:t> (Cercle autre)</a:t>
            </a:r>
          </a:p>
          <a:p>
            <a:pPr marL="0" indent="0">
              <a:buNone/>
            </a:pPr>
            <a:r>
              <a:rPr lang="fr-CA" dirty="0"/>
              <a:t>{</a:t>
            </a:r>
          </a:p>
          <a:p>
            <a:pPr marL="0" indent="0">
              <a:buNone/>
            </a:pPr>
            <a:r>
              <a:rPr lang="fr-CA" dirty="0"/>
              <a:t>   distance = </a:t>
            </a:r>
            <a:r>
              <a:rPr lang="fr-CA" dirty="0" err="1"/>
              <a:t>calculDistance</a:t>
            </a:r>
            <a:r>
              <a:rPr lang="fr-CA" dirty="0"/>
              <a:t>(</a:t>
            </a:r>
            <a:r>
              <a:rPr lang="fr-CA" dirty="0" err="1"/>
              <a:t>ceci.centre</a:t>
            </a:r>
            <a:r>
              <a:rPr lang="fr-CA" dirty="0"/>
              <a:t>, </a:t>
            </a:r>
            <a:r>
              <a:rPr lang="fr-CA" dirty="0" err="1"/>
              <a:t>autre.centre</a:t>
            </a:r>
            <a:r>
              <a:rPr lang="fr-CA" dirty="0"/>
              <a:t>)</a:t>
            </a:r>
          </a:p>
          <a:p>
            <a:pPr marL="0" indent="0">
              <a:buNone/>
            </a:pPr>
            <a:r>
              <a:rPr lang="fr-CA" dirty="0"/>
              <a:t>   si </a:t>
            </a:r>
            <a:r>
              <a:rPr lang="fr-CA" dirty="0" err="1"/>
              <a:t>ceci.rayon</a:t>
            </a:r>
            <a:r>
              <a:rPr lang="fr-CA" dirty="0"/>
              <a:t> + </a:t>
            </a:r>
            <a:r>
              <a:rPr lang="fr-CA" dirty="0" err="1"/>
              <a:t>autre.rayon</a:t>
            </a:r>
            <a:r>
              <a:rPr lang="fr-CA" dirty="0"/>
              <a:t> &lt;= distance</a:t>
            </a:r>
          </a:p>
          <a:p>
            <a:pPr marL="0" indent="0">
              <a:buNone/>
            </a:pPr>
            <a:r>
              <a:rPr lang="fr-CA" dirty="0"/>
              <a:t>      retourne vrai</a:t>
            </a:r>
          </a:p>
          <a:p>
            <a:pPr marL="0" indent="0">
              <a:buNone/>
            </a:pPr>
            <a:r>
              <a:rPr lang="fr-CA" dirty="0"/>
              <a:t>   fin si</a:t>
            </a:r>
          </a:p>
          <a:p>
            <a:pPr marL="0" indent="0">
              <a:buNone/>
            </a:pPr>
            <a:r>
              <a:rPr lang="fr-CA" dirty="0"/>
              <a:t>   retourne faux</a:t>
            </a:r>
          </a:p>
          <a:p>
            <a:pPr marL="0" indent="0">
              <a:buNone/>
            </a:pPr>
            <a:r>
              <a:rPr lang="fr-CA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45404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Collision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63" y="2324100"/>
            <a:ext cx="4860086" cy="3508375"/>
          </a:xfrm>
        </p:spPr>
      </p:pic>
      <p:sp>
        <p:nvSpPr>
          <p:cNvPr id="5" name="ZoneTexte 4"/>
          <p:cNvSpPr txBox="1"/>
          <p:nvPr/>
        </p:nvSpPr>
        <p:spPr>
          <a:xfrm>
            <a:off x="2843808" y="5908630"/>
            <a:ext cx="260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Problème d’</a:t>
            </a:r>
            <a:r>
              <a:rPr lang="fr-CA" dirty="0" err="1"/>
              <a:t>algo</a:t>
            </a:r>
            <a:r>
              <a:rPr lang="fr-CA" dirty="0"/>
              <a:t>?? </a:t>
            </a:r>
            <a:r>
              <a:rPr lang="fr-CA" dirty="0">
                <a:sym typeface="Wingdings" pitchFamily="2" charset="2"/>
              </a:rPr>
              <a:t>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83064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Modifier le code que l’on retrouve au début de la leçon</a:t>
            </a:r>
          </a:p>
          <a:p>
            <a:r>
              <a:rPr lang="fr-FR" dirty="0"/>
              <a:t>Ajouter deux portaux carrés dans le code où lorsqu’il y a un contact avec un portal, le </a:t>
            </a:r>
            <a:r>
              <a:rPr lang="fr-FR" i="1" dirty="0" err="1"/>
              <a:t>boid</a:t>
            </a:r>
            <a:r>
              <a:rPr lang="fr-FR" dirty="0"/>
              <a:t> est téléporté vers l’autre portal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888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Références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http://en.wikipedia.org/wiki/Swarm_behaviour</a:t>
            </a:r>
            <a:endParaRPr lang="fr-FR" dirty="0"/>
          </a:p>
          <a:p>
            <a:r>
              <a:rPr lang="fr-FR" dirty="0">
                <a:hlinkClick r:id="rId3"/>
              </a:rPr>
              <a:t>http://processing.org/examples/flocking.html</a:t>
            </a:r>
            <a:endParaRPr lang="fr-FR" dirty="0"/>
          </a:p>
          <a:p>
            <a:r>
              <a:rPr lang="fr-FR" dirty="0">
                <a:hlinkClick r:id="rId4"/>
              </a:rPr>
              <a:t>http://igeo.jp/tutorial/43.html</a:t>
            </a:r>
            <a:endParaRPr lang="fr-FR" dirty="0"/>
          </a:p>
          <a:p>
            <a:r>
              <a:rPr lang="fr-FR" dirty="0">
                <a:hlinkClick r:id="rId5"/>
              </a:rPr>
              <a:t>http://gamedevelopment.tutsplus.com/tutorials/the-three-simple-rules-of-flocking-behaviors-alignment-cohesion-and-separation--gamedev-3444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221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3B0CE3-028F-4313-B1F1-3143B989B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Récupération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FAFB84-F234-495F-A517-1CB7019CB67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Dans votre dossier de travail pour les projets, récupérez le projet </a:t>
            </a:r>
            <a:r>
              <a:rPr lang="fr-CA" dirty="0" err="1"/>
              <a:t>demo_boids</a:t>
            </a:r>
            <a:endParaRPr lang="fr-CA" dirty="0"/>
          </a:p>
          <a:p>
            <a:pPr lvl="1"/>
            <a:r>
              <a:rPr lang="fr-CA" dirty="0"/>
              <a:t>git clone </a:t>
            </a:r>
            <a:r>
              <a:rPr lang="fr-CA" dirty="0">
                <a:hlinkClick r:id="rId2"/>
              </a:rPr>
              <a:t>https://github.com/nbourre/demo_boids.git</a:t>
            </a:r>
            <a:endParaRPr lang="fr-CA" dirty="0"/>
          </a:p>
          <a:p>
            <a:r>
              <a:rPr lang="fr-CA" dirty="0"/>
              <a:t>Activez la branche « master » pour la première partie</a:t>
            </a:r>
          </a:p>
          <a:p>
            <a:pPr lvl="1"/>
            <a:r>
              <a:rPr lang="fr-CA" dirty="0"/>
              <a:t>git </a:t>
            </a:r>
            <a:r>
              <a:rPr lang="fr-CA" dirty="0" err="1"/>
              <a:t>checkout</a:t>
            </a:r>
            <a:r>
              <a:rPr lang="fr-CA" dirty="0"/>
              <a:t> master</a:t>
            </a:r>
          </a:p>
          <a:p>
            <a:r>
              <a:rPr lang="fr-CA" dirty="0"/>
              <a:t>Testez l’application</a:t>
            </a:r>
          </a:p>
          <a:p>
            <a:pPr lvl="1"/>
            <a:r>
              <a:rPr lang="fr-CA" dirty="0"/>
              <a:t>Seulement des </a:t>
            </a:r>
            <a:r>
              <a:rPr lang="fr-CA" dirty="0" err="1"/>
              <a:t>boids</a:t>
            </a:r>
            <a:r>
              <a:rPr lang="fr-CA" dirty="0"/>
              <a:t> qui se promènent</a:t>
            </a:r>
          </a:p>
        </p:txBody>
      </p:sp>
    </p:spTree>
    <p:extLst>
      <p:ext uri="{BB962C8B-B14F-4D97-AF65-F5344CB8AC3E}">
        <p14:creationId xmlns:p14="http://schemas.microsoft.com/office/powerpoint/2010/main" val="50356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qu’une agrégation?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Une agrégation est un groupe d’agents dans lequel chaque individu est indépendant et dépendant des autres individus</a:t>
            </a:r>
          </a:p>
          <a:p>
            <a:r>
              <a:rPr lang="fr-FR" dirty="0"/>
              <a:t>Dans la littérature, on va lire sur le </a:t>
            </a:r>
            <a:r>
              <a:rPr lang="fr-FR" i="1" dirty="0" err="1"/>
              <a:t>swarm|flocking</a:t>
            </a:r>
            <a:r>
              <a:rPr lang="fr-FR" i="1" dirty="0"/>
              <a:t> </a:t>
            </a:r>
            <a:r>
              <a:rPr lang="fr-FR" i="1" dirty="0" err="1"/>
              <a:t>behaviour</a:t>
            </a:r>
            <a:endParaRPr lang="fr-FR" i="1" dirty="0"/>
          </a:p>
          <a:p>
            <a:r>
              <a:rPr lang="fr-FR" dirty="0"/>
              <a:t>Chaque individu se nomme un </a:t>
            </a:r>
            <a:r>
              <a:rPr lang="fr-FR" i="1" dirty="0" err="1"/>
              <a:t>boid</a:t>
            </a:r>
            <a:endParaRPr lang="fr-FR" dirty="0"/>
          </a:p>
          <a:p>
            <a:r>
              <a:rPr lang="fr-FR" dirty="0"/>
              <a:t>Synonyme : Essaim, troupeau, banc, volée, etc.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407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Notions scientifiques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Le principe de volée nécessite 3 forces</a:t>
            </a:r>
          </a:p>
          <a:p>
            <a:pPr lvl="1"/>
            <a:r>
              <a:rPr lang="fr-FR" dirty="0"/>
              <a:t>La cohésion</a:t>
            </a:r>
          </a:p>
          <a:p>
            <a:pPr lvl="1"/>
            <a:r>
              <a:rPr lang="fr-FR" dirty="0"/>
              <a:t>La séparation</a:t>
            </a:r>
          </a:p>
          <a:p>
            <a:pPr lvl="1"/>
            <a:r>
              <a:rPr lang="fr-FR" dirty="0"/>
              <a:t>L’alignement</a:t>
            </a:r>
          </a:p>
          <a:p>
            <a:r>
              <a:rPr lang="fr-FR" dirty="0"/>
              <a:t>L’addition de ces trois forces sur un ensemble d’agents simule l’effet du comportement de troupeau chez les animaux</a:t>
            </a:r>
          </a:p>
        </p:txBody>
      </p:sp>
      <p:pic>
        <p:nvPicPr>
          <p:cNvPr id="4" name="Image 3" descr="boid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06" y="4226767"/>
            <a:ext cx="4887640" cy="187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7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Notions scientifiques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Chacune des forces s’applique dans une limite de distance</a:t>
            </a:r>
          </a:p>
          <a:p>
            <a:r>
              <a:rPr lang="fr-FR" dirty="0"/>
              <a:t>Généralement l’ordre de distance est la répulsion, l’alignement et ensuite la cohésion</a:t>
            </a:r>
          </a:p>
        </p:txBody>
      </p:sp>
      <p:pic>
        <p:nvPicPr>
          <p:cNvPr id="5" name="Image 4" descr="Metric_vs_topological_distance_for_animal_aggreg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06" y="3386029"/>
            <a:ext cx="4811410" cy="29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4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séparation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/>
              <a:t>La force de séparation est celle qui permet à l’agent de d’éloigner des voisins trop près</a:t>
            </a:r>
          </a:p>
          <a:p>
            <a:r>
              <a:rPr lang="fr-CA" dirty="0"/>
              <a:t>On pourrait la définir comme la bulle personnelle</a:t>
            </a:r>
          </a:p>
          <a:p>
            <a:r>
              <a:rPr lang="fr-CA" dirty="0"/>
              <a:t>On calcule en effectuant la moyenne de la différence des distances divisé par la distance</a:t>
            </a:r>
          </a:p>
          <a:p>
            <a:r>
              <a:rPr lang="fr-CA" dirty="0"/>
              <a:t>Ensuite on trouve le vecteur pour trouver la force de braquage</a:t>
            </a:r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Tâches</a:t>
            </a:r>
          </a:p>
          <a:p>
            <a:pPr lvl="1"/>
            <a:r>
              <a:rPr lang="fr-CA" dirty="0"/>
              <a:t>Activez la branche « </a:t>
            </a:r>
            <a:r>
              <a:rPr lang="fr-CA" dirty="0" err="1"/>
              <a:t>separation</a:t>
            </a:r>
            <a:r>
              <a:rPr lang="fr-CA" dirty="0"/>
              <a:t> »</a:t>
            </a:r>
          </a:p>
          <a:p>
            <a:pPr lvl="1"/>
            <a:r>
              <a:rPr lang="fr-CA" dirty="0"/>
              <a:t>Exécutez le projet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 err="1"/>
              <a:t>Algo</a:t>
            </a:r>
            <a:endParaRPr lang="fr-CA" dirty="0"/>
          </a:p>
          <a:p>
            <a:pPr lvl="1"/>
            <a:r>
              <a:rPr lang="fr-CA" dirty="0"/>
              <a:t>Pour chaque agents à une distance donnée</a:t>
            </a:r>
          </a:p>
          <a:p>
            <a:pPr lvl="2"/>
            <a:r>
              <a:rPr lang="fr-CA" dirty="0" err="1"/>
              <a:t>Diff</a:t>
            </a:r>
            <a:r>
              <a:rPr lang="fr-CA" dirty="0"/>
              <a:t> </a:t>
            </a:r>
            <a:r>
              <a:rPr lang="fr-CA" dirty="0">
                <a:sym typeface="Wingdings" panose="05000000000000000000" pitchFamily="2" charset="2"/>
              </a:rPr>
              <a:t> </a:t>
            </a:r>
            <a:r>
              <a:rPr lang="fr-CA" dirty="0" err="1">
                <a:sym typeface="Wingdings" panose="05000000000000000000" pitchFamily="2" charset="2"/>
              </a:rPr>
              <a:t>agent.position</a:t>
            </a:r>
            <a:r>
              <a:rPr lang="fr-CA" dirty="0">
                <a:sym typeface="Wingdings" panose="05000000000000000000" pitchFamily="2" charset="2"/>
              </a:rPr>
              <a:t> – </a:t>
            </a:r>
            <a:r>
              <a:rPr lang="fr-CA" dirty="0" err="1">
                <a:sym typeface="Wingdings" panose="05000000000000000000" pitchFamily="2" charset="2"/>
              </a:rPr>
              <a:t>autre.position</a:t>
            </a:r>
            <a:endParaRPr lang="fr-CA" dirty="0">
              <a:sym typeface="Wingdings" panose="05000000000000000000" pitchFamily="2" charset="2"/>
            </a:endParaRPr>
          </a:p>
          <a:p>
            <a:pPr lvl="2"/>
            <a:r>
              <a:rPr lang="fr-CA" dirty="0">
                <a:sym typeface="Wingdings" panose="05000000000000000000" pitchFamily="2" charset="2"/>
              </a:rPr>
              <a:t>Normalise </a:t>
            </a:r>
            <a:r>
              <a:rPr lang="fr-CA" dirty="0" err="1">
                <a:sym typeface="Wingdings" panose="05000000000000000000" pitchFamily="2" charset="2"/>
              </a:rPr>
              <a:t>diff</a:t>
            </a:r>
            <a:endParaRPr lang="fr-CA" dirty="0">
              <a:sym typeface="Wingdings" panose="05000000000000000000" pitchFamily="2" charset="2"/>
            </a:endParaRPr>
          </a:p>
          <a:p>
            <a:pPr lvl="2"/>
            <a:r>
              <a:rPr lang="fr-CA" dirty="0">
                <a:sym typeface="Wingdings" panose="05000000000000000000" pitchFamily="2" charset="2"/>
              </a:rPr>
              <a:t>Divise </a:t>
            </a:r>
            <a:r>
              <a:rPr lang="fr-CA" dirty="0" err="1">
                <a:sym typeface="Wingdings" panose="05000000000000000000" pitchFamily="2" charset="2"/>
              </a:rPr>
              <a:t>diff</a:t>
            </a:r>
            <a:r>
              <a:rPr lang="fr-CA" dirty="0">
                <a:sym typeface="Wingdings" panose="05000000000000000000" pitchFamily="2" charset="2"/>
              </a:rPr>
              <a:t> par la distance</a:t>
            </a:r>
            <a:endParaRPr lang="fr-CA" dirty="0"/>
          </a:p>
          <a:p>
            <a:pPr lvl="2"/>
            <a:r>
              <a:rPr lang="fr-CA" dirty="0"/>
              <a:t>Somme la distance</a:t>
            </a:r>
          </a:p>
          <a:p>
            <a:pPr lvl="1"/>
            <a:r>
              <a:rPr lang="fr-CA" dirty="0"/>
              <a:t>Suivant</a:t>
            </a:r>
          </a:p>
          <a:p>
            <a:pPr lvl="1"/>
            <a:r>
              <a:rPr lang="fr-CA" dirty="0"/>
              <a:t>Diviser la somme par le nombre d’agents trouvés</a:t>
            </a:r>
          </a:p>
          <a:p>
            <a:pPr lvl="2"/>
            <a:r>
              <a:rPr lang="fr-CA" dirty="0"/>
              <a:t>Cela calcule la direction à atteindre</a:t>
            </a:r>
          </a:p>
          <a:p>
            <a:pPr lvl="1"/>
            <a:r>
              <a:rPr lang="fr-CA" dirty="0"/>
              <a:t>Normaliser la division</a:t>
            </a:r>
          </a:p>
          <a:p>
            <a:pPr lvl="1"/>
            <a:r>
              <a:rPr lang="fr-CA" dirty="0"/>
              <a:t>Multiplier par la vitesse max</a:t>
            </a:r>
          </a:p>
          <a:p>
            <a:pPr lvl="1"/>
            <a:r>
              <a:rPr lang="fr-CA" dirty="0"/>
              <a:t>Soustraire la vitesse de l’agent</a:t>
            </a:r>
          </a:p>
          <a:p>
            <a:pPr lvl="1"/>
            <a:r>
              <a:rPr lang="fr-CA" dirty="0"/>
              <a:t>Limiter par la vitesse de rotation max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086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L’alignement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L’alignement est la force qui permet à l’agent de suivre le groupe</a:t>
            </a:r>
          </a:p>
          <a:p>
            <a:r>
              <a:rPr lang="fr-CA" dirty="0"/>
              <a:t>Elle se calcule en effectuant la moyenne de la vitesse des agents qui sont dans le voisinage établi</a:t>
            </a:r>
          </a:p>
          <a:p>
            <a:endParaRPr lang="fr-CA" dirty="0"/>
          </a:p>
          <a:p>
            <a:r>
              <a:rPr lang="fr-CA" dirty="0"/>
              <a:t>Tâches</a:t>
            </a:r>
          </a:p>
          <a:p>
            <a:pPr lvl="1"/>
            <a:r>
              <a:rPr lang="fr-CA" dirty="0"/>
              <a:t>Activez la branche « </a:t>
            </a:r>
            <a:r>
              <a:rPr lang="fr-CA" dirty="0" err="1"/>
              <a:t>alignment</a:t>
            </a:r>
            <a:r>
              <a:rPr lang="fr-CA" dirty="0"/>
              <a:t> »</a:t>
            </a:r>
          </a:p>
          <a:p>
            <a:pPr lvl="1"/>
            <a:r>
              <a:rPr lang="fr-CA" dirty="0"/>
              <a:t>Exécutez le projet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fr-CA" dirty="0" err="1"/>
              <a:t>Algo</a:t>
            </a:r>
            <a:r>
              <a:rPr lang="fr-CA" dirty="0"/>
              <a:t>	</a:t>
            </a:r>
          </a:p>
          <a:p>
            <a:pPr lvl="1"/>
            <a:r>
              <a:rPr lang="fr-CA" dirty="0"/>
              <a:t>Calculer la moyenne des vitesses du voisinage</a:t>
            </a:r>
          </a:p>
          <a:p>
            <a:pPr lvl="1"/>
            <a:r>
              <a:rPr lang="fr-CA" dirty="0"/>
              <a:t>Calculer la force de braquage avec la moyenne trouvée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401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cohésion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La cohésion est la force à laquelle un agent s’attache à d’autres agents</a:t>
            </a:r>
          </a:p>
          <a:p>
            <a:r>
              <a:rPr lang="fr-FR" dirty="0"/>
              <a:t>Généralement, c’est la force dont le voisinage est le plus grand</a:t>
            </a:r>
          </a:p>
          <a:p>
            <a:r>
              <a:rPr lang="fr-FR" dirty="0"/>
              <a:t>Calcul</a:t>
            </a:r>
          </a:p>
          <a:p>
            <a:pPr lvl="1"/>
            <a:r>
              <a:rPr lang="fr-FR" dirty="0"/>
              <a:t>On calcule la cohésion en effectuant la moyenne de la position de chacun des agents</a:t>
            </a:r>
          </a:p>
          <a:p>
            <a:pPr lvl="2"/>
            <a:r>
              <a:rPr lang="fr-FR" dirty="0"/>
              <a:t>Ce calcul donne la cible à atteindre pour l’agent</a:t>
            </a:r>
          </a:p>
          <a:p>
            <a:pPr lvl="1"/>
            <a:r>
              <a:rPr lang="fr-FR" dirty="0"/>
              <a:t>Ensuite, on calcule la force de braquage pour atteindre cette cible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 err="1"/>
              <a:t>Algo</a:t>
            </a:r>
            <a:endParaRPr lang="fr-CA" dirty="0"/>
          </a:p>
          <a:p>
            <a:pPr lvl="1"/>
            <a:r>
              <a:rPr lang="fr-CA" dirty="0"/>
              <a:t>Cible </a:t>
            </a:r>
            <a:r>
              <a:rPr lang="fr-CA" dirty="0">
                <a:sym typeface="Wingdings" panose="05000000000000000000" pitchFamily="2" charset="2"/>
              </a:rPr>
              <a:t> </a:t>
            </a:r>
            <a:r>
              <a:rPr lang="fr-CA" dirty="0"/>
              <a:t>Calculer la moyenne des positions des voisins</a:t>
            </a:r>
          </a:p>
          <a:p>
            <a:pPr lvl="1"/>
            <a:r>
              <a:rPr lang="fr-CA" dirty="0"/>
              <a:t>Calculer le vecteur de braquage pour atteindre la cible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3914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que">
  <a:themeElements>
    <a:clrScheme name="Civique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que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que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Civique.thmx</Template>
  <TotalTime>1481</TotalTime>
  <Words>1688</Words>
  <Application>Microsoft Office PowerPoint</Application>
  <PresentationFormat>Affichage à l'écran (4:3)</PresentationFormat>
  <Paragraphs>276</Paragraphs>
  <Slides>23</Slides>
  <Notes>9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Calibri</vt:lpstr>
      <vt:lpstr>Georgia</vt:lpstr>
      <vt:lpstr>Wingdings</vt:lpstr>
      <vt:lpstr>Wingdings 2</vt:lpstr>
      <vt:lpstr>Civique</vt:lpstr>
      <vt:lpstr>Programmation créatives L’agrégation, le spawning et les collisions</vt:lpstr>
      <vt:lpstr>Plan de leçon</vt:lpstr>
      <vt:lpstr>Récupération du projet</vt:lpstr>
      <vt:lpstr>Qu’est-ce qu’une agrégation?</vt:lpstr>
      <vt:lpstr>Notions scientifiques</vt:lpstr>
      <vt:lpstr>Notions scientifiques</vt:lpstr>
      <vt:lpstr>La séparation</vt:lpstr>
      <vt:lpstr>L’alignement</vt:lpstr>
      <vt:lpstr>La cohésion</vt:lpstr>
      <vt:lpstr>Calculer le vecteur de braquage</vt:lpstr>
      <vt:lpstr>Calculer le vecteur de braquage</vt:lpstr>
      <vt:lpstr>Somme</vt:lpstr>
      <vt:lpstr>Exemple</vt:lpstr>
      <vt:lpstr>Les collisions</vt:lpstr>
      <vt:lpstr>Collision</vt:lpstr>
      <vt:lpstr>Collision</vt:lpstr>
      <vt:lpstr>Collision</vt:lpstr>
      <vt:lpstr>Collision</vt:lpstr>
      <vt:lpstr>Collision</vt:lpstr>
      <vt:lpstr>Collision cercle</vt:lpstr>
      <vt:lpstr>Collision</vt:lpstr>
      <vt:lpstr>Exercices</vt:lpstr>
      <vt:lpstr>Références</vt:lpstr>
    </vt:vector>
  </TitlesOfParts>
  <Company>nbourre@collegeshawinigan.qc.ca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volées</dc:title>
  <dc:creator>Nicolas Bourre</dc:creator>
  <cp:lastModifiedBy>nbourre</cp:lastModifiedBy>
  <cp:revision>51</cp:revision>
  <dcterms:created xsi:type="dcterms:W3CDTF">2014-10-10T17:48:15Z</dcterms:created>
  <dcterms:modified xsi:type="dcterms:W3CDTF">2019-09-05T16:27:55Z</dcterms:modified>
</cp:coreProperties>
</file>