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60" r:id="rId4"/>
    <p:sldId id="259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4D6-FA87-4C3C-9271-173329CEB12D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920CDC1-0EFE-4E67-A44F-D9105F2F5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32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4D6-FA87-4C3C-9271-173329CEB12D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20CDC1-0EFE-4E67-A44F-D9105F2F5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081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4D6-FA87-4C3C-9271-173329CEB12D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20CDC1-0EFE-4E67-A44F-D9105F2F557C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0427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4D6-FA87-4C3C-9271-173329CEB12D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20CDC1-0EFE-4E67-A44F-D9105F2F5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0454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4D6-FA87-4C3C-9271-173329CEB12D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20CDC1-0EFE-4E67-A44F-D9105F2F557C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89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4D6-FA87-4C3C-9271-173329CEB12D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20CDC1-0EFE-4E67-A44F-D9105F2F5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183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4D6-FA87-4C3C-9271-173329CEB12D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0CDC1-0EFE-4E67-A44F-D9105F2F5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640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4D6-FA87-4C3C-9271-173329CEB12D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0CDC1-0EFE-4E67-A44F-D9105F2F5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327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4D6-FA87-4C3C-9271-173329CEB12D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0CDC1-0EFE-4E67-A44F-D9105F2F5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41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4D6-FA87-4C3C-9271-173329CEB12D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20CDC1-0EFE-4E67-A44F-D9105F2F5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353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4D6-FA87-4C3C-9271-173329CEB12D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920CDC1-0EFE-4E67-A44F-D9105F2F5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15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4D6-FA87-4C3C-9271-173329CEB12D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920CDC1-0EFE-4E67-A44F-D9105F2F5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1752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4D6-FA87-4C3C-9271-173329CEB12D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0CDC1-0EFE-4E67-A44F-D9105F2F5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75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4D6-FA87-4C3C-9271-173329CEB12D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0CDC1-0EFE-4E67-A44F-D9105F2F5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1567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4D6-FA87-4C3C-9271-173329CEB12D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0CDC1-0EFE-4E67-A44F-D9105F2F5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910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4D6-FA87-4C3C-9271-173329CEB12D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20CDC1-0EFE-4E67-A44F-D9105F2F5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8648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8C4D6-FA87-4C3C-9271-173329CEB12D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920CDC1-0EFE-4E67-A44F-D9105F2F5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797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pso3oFdo0OcDYIR0ScvzR2HxtqtXMGUvAmkjlEtNe48/edit#gid=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va3Hwr9pCAG8DmDAmOKJBHGVkZFeu05c4COumaThlAE/ed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Exercices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6574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 de leçon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Aide intégrée dans Excel</a:t>
            </a:r>
          </a:p>
          <a:p>
            <a:r>
              <a:rPr lang="fr-CA" dirty="0"/>
              <a:t>Exercices</a:t>
            </a:r>
          </a:p>
          <a:p>
            <a:endParaRPr lang="fr-CA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3375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Aide intégrée dans Excel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Excel offre de l’aide intégrée à l’intérieur du logiciel</a:t>
            </a:r>
          </a:p>
          <a:p>
            <a:r>
              <a:rPr lang="fr-CA" dirty="0"/>
              <a:t>Pour aller chercher de l’aide pour une fonction, il suffit de cliquer sur le lien </a:t>
            </a:r>
            <a:r>
              <a:rPr lang="fr-CA" b="1" dirty="0"/>
              <a:t>Aide sur cette fonction</a:t>
            </a:r>
            <a:r>
              <a:rPr lang="fr-CA" dirty="0"/>
              <a:t> dans la fenêtre </a:t>
            </a:r>
            <a:r>
              <a:rPr lang="fr-CA" b="1" dirty="0"/>
              <a:t>Insérer une fonction</a:t>
            </a:r>
            <a:r>
              <a:rPr lang="fr-CA" dirty="0"/>
              <a:t> </a:t>
            </a:r>
          </a:p>
          <a:p>
            <a:endParaRPr lang="fr-CA" dirty="0"/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228" y="2280996"/>
            <a:ext cx="3991532" cy="3467584"/>
          </a:xfrm>
        </p:spPr>
      </p:pic>
    </p:spTree>
    <p:extLst>
      <p:ext uri="{BB962C8B-B14F-4D97-AF65-F5344CB8AC3E}">
        <p14:creationId xmlns:p14="http://schemas.microsoft.com/office/powerpoint/2010/main" val="783575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Veuillez remplir la première feuille du fichier </a:t>
            </a:r>
            <a:r>
              <a:rPr lang="fr-CA" dirty="0">
                <a:hlinkClick r:id="rId2"/>
              </a:rPr>
              <a:t>suivant</a:t>
            </a:r>
            <a:r>
              <a:rPr lang="fr-CA" dirty="0"/>
              <a:t> en insérant 10 produits avec un prix (10 minutes)</a:t>
            </a:r>
          </a:p>
          <a:p>
            <a:pPr lvl="1"/>
            <a:r>
              <a:rPr lang="fr-CA" dirty="0"/>
              <a:t>Soyez original… tout en sachant que nous sommes dans un environnement académique et qu’il y a des mineurs </a:t>
            </a:r>
            <a:r>
              <a:rPr lang="fr-CA" dirty="0">
                <a:sym typeface="Wingdings" panose="05000000000000000000" pitchFamily="2" charset="2"/>
              </a:rPr>
              <a:t></a:t>
            </a:r>
          </a:p>
          <a:p>
            <a:r>
              <a:rPr lang="fr-CA" dirty="0">
                <a:sym typeface="Wingdings" panose="05000000000000000000" pitchFamily="2" charset="2"/>
              </a:rPr>
              <a:t>Sauvegardez le fichier en format Excel</a:t>
            </a:r>
          </a:p>
          <a:p>
            <a:pPr lvl="1"/>
            <a:r>
              <a:rPr lang="fr-CA" dirty="0">
                <a:sym typeface="Wingdings" panose="05000000000000000000" pitchFamily="2" charset="2"/>
              </a:rPr>
              <a:t>Fichier  Télécharger au format  Microsoft Excel</a:t>
            </a:r>
          </a:p>
          <a:p>
            <a:r>
              <a:rPr lang="fr-CA" dirty="0">
                <a:sym typeface="Wingdings" panose="05000000000000000000" pitchFamily="2" charset="2"/>
              </a:rPr>
              <a:t>Ce fichier sera utilisé pour les exercices subséquents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09701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Veuillez télécharger, en format Word, la feuille d’exercice se retrouvant à cette </a:t>
            </a:r>
            <a:r>
              <a:rPr lang="fr-CA" dirty="0">
                <a:hlinkClick r:id="rId2"/>
              </a:rPr>
              <a:t>adresse</a:t>
            </a:r>
            <a:endParaRPr lang="fr-CA" dirty="0"/>
          </a:p>
          <a:p>
            <a:r>
              <a:rPr lang="fr-CA" dirty="0"/>
              <a:t>Réalisez les exercices demandés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4585370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212</TotalTime>
  <Words>130</Words>
  <Application>Microsoft Office PowerPoint</Application>
  <PresentationFormat>Grand écran</PresentationFormat>
  <Paragraphs>16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Brin</vt:lpstr>
      <vt:lpstr>Exercices</vt:lpstr>
      <vt:lpstr>Plan de leçon</vt:lpstr>
      <vt:lpstr>Aide intégrée dans Excel</vt:lpstr>
      <vt:lpstr>Exercices</vt:lpstr>
      <vt:lpstr>Exercices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Exercices</dc:title>
  <dc:creator>nbourre</dc:creator>
  <cp:lastModifiedBy>Nicolas Bourré</cp:lastModifiedBy>
  <cp:revision>8</cp:revision>
  <dcterms:created xsi:type="dcterms:W3CDTF">2016-09-28T19:21:11Z</dcterms:created>
  <dcterms:modified xsi:type="dcterms:W3CDTF">2017-09-28T19:40:54Z</dcterms:modified>
</cp:coreProperties>
</file>