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  <p:sldId id="264" r:id="rId10"/>
    <p:sldId id="267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77" r:id="rId19"/>
    <p:sldId id="276" r:id="rId20"/>
    <p:sldId id="278" r:id="rId21"/>
    <p:sldId id="279" r:id="rId22"/>
    <p:sldId id="280" r:id="rId23"/>
    <p:sldId id="281" r:id="rId24"/>
    <p:sldId id="282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08" autoAdjust="0"/>
  </p:normalViewPr>
  <p:slideViewPr>
    <p:cSldViewPr snapToGrid="0">
      <p:cViewPr varScale="1">
        <p:scale>
          <a:sx n="85" d="100"/>
          <a:sy n="85" d="100"/>
        </p:scale>
        <p:origin x="96" y="312"/>
      </p:cViewPr>
      <p:guideLst/>
    </p:cSldViewPr>
  </p:slideViewPr>
  <p:outlineViewPr>
    <p:cViewPr>
      <p:scale>
        <a:sx n="33" d="100"/>
        <a:sy n="33" d="100"/>
      </p:scale>
      <p:origin x="0" y="-940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B2B7C-91FD-4F67-8527-1DB8E74EC7AD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A73B89-8D7F-4C35-B98C-5F6B73ECA2D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236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Exemple : Annonce publicitaire,</a:t>
            </a:r>
            <a:r>
              <a:rPr lang="fr-CA" baseline="0" dirty="0"/>
              <a:t> feux d’artifice, arrière-plan de cellulaire interactif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73B89-8D7F-4C35-B98C-5F6B73ECA2DF}" type="slidenum">
              <a:rPr lang="fr-CA" smtClean="0"/>
              <a:t>9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0182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003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6289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0394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95746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4283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5309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6305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4280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740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10452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574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33807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83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271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380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182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5ED9-FD37-48AC-BE3E-E0F5EB5A0AE3}" type="datetimeFigureOut">
              <a:rPr lang="fr-CA" smtClean="0"/>
              <a:t>2016-08-23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69FFB0-683C-4967-8387-A241AF83139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124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code.org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gwc_presence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colasbourr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FCMxA3m_Imc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BV14-3LT-g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Semaine 01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La programmation créative</a:t>
            </a:r>
          </a:p>
          <a:p>
            <a:r>
              <a:rPr lang="fr-CA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255975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Pourquoi l’informatique créative?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Trop de gens sont des consommateurs d’informatique au lieu d’être concepteur ou créateur</a:t>
            </a:r>
          </a:p>
          <a:p>
            <a:r>
              <a:rPr lang="fr-CA" dirty="0"/>
              <a:t>Le but est de mettre l’accent sur les compétences, les pratiques et les connaissances fondamentales dont les gens ont besoins pour créer les types de supports multimédias, informatiques, dynamiques et interactifs</a:t>
            </a:r>
          </a:p>
          <a:p>
            <a:r>
              <a:rPr lang="fr-CA" dirty="0"/>
              <a:t>J’ai choisi l’informatique créative pour permettre aux gens de développer la pensée informatique pour être éventuellement capable de faire appel à des concepts et pratiques informatique dans toutes les situations, disciplines et contextes</a:t>
            </a:r>
          </a:p>
          <a:p>
            <a:r>
              <a:rPr lang="fr-CA" dirty="0"/>
              <a:t>Je pige dans les intérêts de tous tant au niveau des arts, des sciences humaines ou en sciences naturelles et appliquées</a:t>
            </a:r>
          </a:p>
        </p:txBody>
      </p:sp>
    </p:spTree>
    <p:extLst>
      <p:ext uri="{BB962C8B-B14F-4D97-AF65-F5344CB8AC3E}">
        <p14:creationId xmlns:p14="http://schemas.microsoft.com/office/powerpoint/2010/main" val="3454837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 commencement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Il faut bien briser la glace!</a:t>
            </a:r>
          </a:p>
        </p:txBody>
      </p:sp>
    </p:spTree>
    <p:extLst>
      <p:ext uri="{BB962C8B-B14F-4D97-AF65-F5344CB8AC3E}">
        <p14:creationId xmlns:p14="http://schemas.microsoft.com/office/powerpoint/2010/main" val="497469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 logiciel?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Une liste d’instructions organisées qui, lorsqu’exécutée, permet à l’ordinateur de réagir de manière déterminée</a:t>
            </a:r>
          </a:p>
          <a:p>
            <a:r>
              <a:rPr lang="fr-CA" dirty="0"/>
              <a:t>Sans logiciel les ordinateurs sont inutiles</a:t>
            </a:r>
          </a:p>
          <a:p>
            <a:r>
              <a:rPr lang="fr-CA" dirty="0"/>
              <a:t>Un logiciel est comme une recette, il contient des ingrédients (appelés </a:t>
            </a:r>
            <a:r>
              <a:rPr lang="fr-CA" b="1" dirty="0"/>
              <a:t>variables</a:t>
            </a:r>
            <a:r>
              <a:rPr lang="fr-CA" dirty="0"/>
              <a:t>) et une série de directives (appelés </a:t>
            </a:r>
            <a:r>
              <a:rPr lang="fr-CA" b="1" dirty="0"/>
              <a:t>instructions</a:t>
            </a:r>
            <a:r>
              <a:rPr lang="fr-CA" dirty="0"/>
              <a:t>) qui dicte quoi faire avec les ingrédients</a:t>
            </a:r>
          </a:p>
          <a:p>
            <a:r>
              <a:rPr lang="fr-CA" dirty="0"/>
              <a:t>Synonymes fréquents : Application, programme</a:t>
            </a:r>
          </a:p>
        </p:txBody>
      </p:sp>
    </p:spTree>
    <p:extLst>
      <p:ext uri="{BB962C8B-B14F-4D97-AF65-F5344CB8AC3E}">
        <p14:creationId xmlns:p14="http://schemas.microsoft.com/office/powerpoint/2010/main" val="366229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qu’un algorithme?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Un algorithme est une suite d’instructions qui permet de décrire le fonctionnement d’une application en utilisant des mots et phrases compréhensibles pour la plupart des gens</a:t>
            </a:r>
          </a:p>
          <a:p>
            <a:r>
              <a:rPr lang="fr-CA" dirty="0"/>
              <a:t>Ainsi l’algorithme à droite permet au lecteur de comprendre que l’on fait un sandwich au jambon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668" y="1309959"/>
            <a:ext cx="7106777" cy="5330082"/>
          </a:xfrm>
        </p:spPr>
      </p:pic>
    </p:spTree>
    <p:extLst>
      <p:ext uri="{BB962C8B-B14F-4D97-AF65-F5344CB8AC3E}">
        <p14:creationId xmlns:p14="http://schemas.microsoft.com/office/powerpoint/2010/main" val="36377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846045" cy="1320800"/>
          </a:xfrm>
        </p:spPr>
        <p:txBody>
          <a:bodyPr/>
          <a:lstStyle/>
          <a:p>
            <a:r>
              <a:rPr lang="fr-CA" dirty="0"/>
              <a:t>Algorithme : Méthodes de représentation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89970" y="1712068"/>
            <a:ext cx="4184034" cy="43292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A" b="1" dirty="0"/>
              <a:t>Méthode en </a:t>
            </a:r>
            <a:r>
              <a:rPr lang="fr-CA" b="1" dirty="0" err="1"/>
              <a:t>pseudo-code</a:t>
            </a:r>
            <a:endParaRPr lang="fr-CA" b="1" dirty="0"/>
          </a:p>
          <a:p>
            <a:pPr marL="0" indent="0">
              <a:buNone/>
            </a:pPr>
            <a:r>
              <a:rPr lang="fr-CA" dirty="0"/>
              <a:t>Début : Sandwich</a:t>
            </a:r>
          </a:p>
          <a:p>
            <a:pPr marL="0" indent="0">
              <a:buNone/>
            </a:pPr>
            <a:r>
              <a:rPr lang="fr-CA" dirty="0"/>
              <a:t>Pain </a:t>
            </a:r>
            <a:r>
              <a:rPr lang="fr-CA" dirty="0">
                <a:sym typeface="Wingdings" panose="05000000000000000000" pitchFamily="2" charset="2"/>
              </a:rPr>
              <a:t> Pain multi-grain</a:t>
            </a:r>
          </a:p>
          <a:p>
            <a:pPr marL="0" indent="0">
              <a:buNone/>
            </a:pPr>
            <a:r>
              <a:rPr lang="fr-CA" dirty="0">
                <a:sym typeface="Wingdings" panose="05000000000000000000" pitchFamily="2" charset="2"/>
              </a:rPr>
              <a:t>Contenu  Jambon</a:t>
            </a:r>
          </a:p>
          <a:p>
            <a:pPr marL="0" indent="0">
              <a:buNone/>
            </a:pPr>
            <a:r>
              <a:rPr lang="fr-CA" dirty="0">
                <a:sym typeface="Wingdings" panose="05000000000000000000" pitchFamily="2" charset="2"/>
              </a:rPr>
              <a:t>Condiments  {moutarde, mayo}</a:t>
            </a:r>
          </a:p>
          <a:p>
            <a:pPr marL="0" indent="0">
              <a:buNone/>
            </a:pPr>
            <a:r>
              <a:rPr lang="fr-CA" dirty="0">
                <a:sym typeface="Wingdings" panose="05000000000000000000" pitchFamily="2" charset="2"/>
              </a:rPr>
              <a:t>Appliquer condiments[1] sur pain</a:t>
            </a:r>
          </a:p>
          <a:p>
            <a:pPr marL="0" indent="0">
              <a:buNone/>
            </a:pPr>
            <a:r>
              <a:rPr lang="fr-CA" dirty="0">
                <a:sym typeface="Wingdings" panose="05000000000000000000" pitchFamily="2" charset="2"/>
              </a:rPr>
              <a:t>Déposer pain</a:t>
            </a:r>
          </a:p>
          <a:p>
            <a:pPr marL="0" indent="0">
              <a:buNone/>
            </a:pPr>
            <a:r>
              <a:rPr lang="fr-CA" dirty="0">
                <a:sym typeface="Wingdings" panose="05000000000000000000" pitchFamily="2" charset="2"/>
              </a:rPr>
              <a:t>Déposer contenu</a:t>
            </a:r>
          </a:p>
          <a:p>
            <a:pPr marL="0" indent="0">
              <a:buNone/>
            </a:pPr>
            <a:r>
              <a:rPr lang="fr-CA" dirty="0">
                <a:sym typeface="Wingdings" panose="05000000000000000000" pitchFamily="2" charset="2"/>
              </a:rPr>
              <a:t>Appliquer condiments[2] sur pain</a:t>
            </a:r>
          </a:p>
          <a:p>
            <a:pPr marL="0" indent="0">
              <a:buNone/>
            </a:pPr>
            <a:r>
              <a:rPr lang="fr-CA" dirty="0">
                <a:sym typeface="Wingdings" panose="05000000000000000000" pitchFamily="2" charset="2"/>
              </a:rPr>
              <a:t>Déposer pain</a:t>
            </a:r>
          </a:p>
          <a:p>
            <a:pPr marL="0" indent="0">
              <a:buNone/>
            </a:pPr>
            <a:r>
              <a:rPr lang="fr-CA" dirty="0">
                <a:sym typeface="Wingdings" panose="05000000000000000000" pitchFamily="2" charset="2"/>
              </a:rPr>
              <a:t>Fin : Sandwich</a:t>
            </a:r>
            <a:endParaRPr lang="fr-CA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8436" y="2013467"/>
            <a:ext cx="5921815" cy="4445700"/>
          </a:xfrm>
        </p:spPr>
      </p:pic>
      <p:sp>
        <p:nvSpPr>
          <p:cNvPr id="6" name="ZoneTexte 5"/>
          <p:cNvSpPr txBox="1"/>
          <p:nvPr/>
        </p:nvSpPr>
        <p:spPr>
          <a:xfrm>
            <a:off x="1607309" y="1644135"/>
            <a:ext cx="2426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/>
              <a:t>Méthode logigramme</a:t>
            </a:r>
          </a:p>
        </p:txBody>
      </p:sp>
    </p:spTree>
    <p:extLst>
      <p:ext uri="{BB962C8B-B14F-4D97-AF65-F5344CB8AC3E}">
        <p14:creationId xmlns:p14="http://schemas.microsoft.com/office/powerpoint/2010/main" val="3001343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974" y="359924"/>
            <a:ext cx="8056981" cy="605060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2309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: Pratique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la prochaine heure, vous allez devoir faire 20 missions de programmation</a:t>
            </a:r>
          </a:p>
          <a:p>
            <a:r>
              <a:rPr lang="fr-CA" dirty="0"/>
              <a:t>Les exercices se trouvent sur un site qui permet d’apprendre les bases de l’</a:t>
            </a:r>
            <a:r>
              <a:rPr lang="fr-CA" dirty="0" err="1"/>
              <a:t>algorithmie</a:t>
            </a:r>
            <a:endParaRPr lang="fr-CA" dirty="0"/>
          </a:p>
          <a:p>
            <a:r>
              <a:rPr lang="fr-CA" dirty="0"/>
              <a:t>Certains exercices seront certes enfantins, néanmoins ils seront très utiles à la compréhension des prochains cours</a:t>
            </a:r>
          </a:p>
          <a:p>
            <a:r>
              <a:rPr lang="fr-CA" dirty="0"/>
              <a:t>De plus, plusieurs exercices du cours seront montés à partir de ce site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69201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Inscription sur code.org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Ouvrir le poste informatique</a:t>
            </a:r>
          </a:p>
          <a:p>
            <a:r>
              <a:rPr lang="fr-CA" dirty="0"/>
              <a:t>Atteindre l’adresse suivante : </a:t>
            </a:r>
            <a:r>
              <a:rPr lang="fr-CA" dirty="0">
                <a:hlinkClick r:id="rId2"/>
              </a:rPr>
              <a:t>http://www.code.org</a:t>
            </a:r>
            <a:endParaRPr lang="fr-CA" dirty="0"/>
          </a:p>
          <a:p>
            <a:r>
              <a:rPr lang="fr-CA" dirty="0"/>
              <a:t>Choisir la langue</a:t>
            </a:r>
          </a:p>
          <a:p>
            <a:r>
              <a:rPr lang="fr-CA" dirty="0"/>
              <a:t>Cliquer sur « Authentification » (Coin supérieur droit)</a:t>
            </a:r>
          </a:p>
          <a:p>
            <a:endParaRPr lang="fr-CA" dirty="0"/>
          </a:p>
          <a:p>
            <a:endParaRPr lang="fr-CA" dirty="0"/>
          </a:p>
        </p:txBody>
      </p:sp>
      <p:pic>
        <p:nvPicPr>
          <p:cNvPr id="5" name="Espace réservé du contenu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068" y="4562072"/>
            <a:ext cx="7221466" cy="17225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593331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Inscription sur code.org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5509457" cy="3880772"/>
          </a:xfrm>
        </p:spPr>
        <p:txBody>
          <a:bodyPr/>
          <a:lstStyle/>
          <a:p>
            <a:r>
              <a:rPr lang="fr-CA" dirty="0"/>
              <a:t>Cliquer sur « S’inscrire » (Coin supérieur droit)</a:t>
            </a:r>
          </a:p>
          <a:p>
            <a:r>
              <a:rPr lang="fr-CA" dirty="0"/>
              <a:t>Type de compte « Élève »</a:t>
            </a:r>
          </a:p>
          <a:p>
            <a:endParaRPr lang="fr-CA" dirty="0"/>
          </a:p>
        </p:txBody>
      </p:sp>
      <p:pic>
        <p:nvPicPr>
          <p:cNvPr id="10" name="Espace réservé du contenu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491264"/>
            <a:ext cx="3553321" cy="318179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1105" y="2945087"/>
            <a:ext cx="6742806" cy="34848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87165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Inscription sur code.org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Remplir le formulaire</a:t>
            </a:r>
          </a:p>
          <a:p>
            <a:pPr lvl="1"/>
            <a:r>
              <a:rPr lang="fr-CA" dirty="0"/>
              <a:t>Vous pouvez utiliser les médias sociaux pour vous connecter</a:t>
            </a:r>
          </a:p>
          <a:p>
            <a:r>
              <a:rPr lang="fr-CA" dirty="0"/>
              <a:t>Une fois terminée, cliquer sur « S’inscrire »</a:t>
            </a:r>
          </a:p>
        </p:txBody>
      </p:sp>
      <p:pic>
        <p:nvPicPr>
          <p:cNvPr id="12" name="Espace réservé du contenu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905" y="2280553"/>
            <a:ext cx="3722355" cy="36408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94667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Agenda de la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Présences : </a:t>
            </a:r>
            <a:r>
              <a:rPr lang="fr-CA" dirty="0">
                <a:hlinkClick r:id="rId2"/>
              </a:rPr>
              <a:t>http://bit.ly/gwc_presences</a:t>
            </a:r>
            <a:r>
              <a:rPr lang="fr-CA" dirty="0"/>
              <a:t> (5 minutes)</a:t>
            </a:r>
          </a:p>
          <a:p>
            <a:r>
              <a:rPr lang="fr-CA" dirty="0"/>
              <a:t>Présentation personnelle (5 minutes)</a:t>
            </a:r>
          </a:p>
          <a:p>
            <a:r>
              <a:rPr lang="fr-CA" dirty="0"/>
              <a:t>Plan de cours (20 minutes)</a:t>
            </a:r>
          </a:p>
          <a:p>
            <a:r>
              <a:rPr lang="fr-CA" dirty="0"/>
              <a:t>Objectifs du cours (5 minutes)</a:t>
            </a:r>
          </a:p>
          <a:p>
            <a:r>
              <a:rPr lang="fr-CA" dirty="0"/>
              <a:t>Qu’est-ce que la programmation? (15 minutes)</a:t>
            </a:r>
          </a:p>
          <a:p>
            <a:r>
              <a:rPr lang="fr-CA" dirty="0"/>
              <a:t>Qu’est-ce que la programmation créative? (15 minutes)</a:t>
            </a:r>
          </a:p>
          <a:p>
            <a:r>
              <a:rPr lang="fr-CA" dirty="0"/>
              <a:t>Le commencement (15 minutes)</a:t>
            </a:r>
          </a:p>
          <a:p>
            <a:pPr lvl="1"/>
            <a:r>
              <a:rPr lang="fr-CA" dirty="0"/>
              <a:t>Qu’est-ce qu’un logiciel?</a:t>
            </a:r>
          </a:p>
          <a:p>
            <a:pPr lvl="1"/>
            <a:r>
              <a:rPr lang="fr-CA" dirty="0"/>
              <a:t>Qu’est-ce qu’un algorithme?</a:t>
            </a:r>
          </a:p>
          <a:p>
            <a:r>
              <a:rPr lang="fr-CA" dirty="0"/>
              <a:t>Algorithme : Exercices (60-90 minutes)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059211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Inscription sur code.org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Cliquer sur « S’inscrire comme élève »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908480"/>
            <a:ext cx="9154803" cy="275310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856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Inscription sur code.org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Atteindre le bas de la page</a:t>
            </a:r>
          </a:p>
          <a:p>
            <a:r>
              <a:rPr lang="fr-CA" dirty="0"/>
              <a:t>Juste au-dessus de la barre « Projets »</a:t>
            </a:r>
          </a:p>
          <a:p>
            <a:r>
              <a:rPr lang="fr-CA" dirty="0"/>
              <a:t>Dans la zone « Ajouter un enseignant », entrer le code « </a:t>
            </a:r>
            <a:r>
              <a:rPr lang="fr-CA" b="1" dirty="0"/>
              <a:t>MDZQJT</a:t>
            </a:r>
            <a:r>
              <a:rPr lang="fr-CA" dirty="0"/>
              <a:t> »</a:t>
            </a:r>
          </a:p>
          <a:p>
            <a:r>
              <a:rPr lang="fr-CA" dirty="0"/>
              <a:t>Cliquer sur le bouton « Ajouter un enseignant »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530" y="3976351"/>
            <a:ext cx="9154803" cy="258235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243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160590"/>
            <a:ext cx="8596668" cy="1584560"/>
          </a:xfrm>
        </p:spPr>
        <p:txBody>
          <a:bodyPr/>
          <a:lstStyle/>
          <a:p>
            <a:r>
              <a:rPr lang="fr-CA" dirty="0"/>
              <a:t>Cliquer sur « Continuer 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15" y="2716148"/>
            <a:ext cx="9173855" cy="13527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677334" y="4302884"/>
            <a:ext cx="8596668" cy="21757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Réaliser les 20 exercices</a:t>
            </a:r>
          </a:p>
        </p:txBody>
      </p:sp>
    </p:spTree>
    <p:extLst>
      <p:ext uri="{BB962C8B-B14F-4D97-AF65-F5344CB8AC3E}">
        <p14:creationId xmlns:p14="http://schemas.microsoft.com/office/powerpoint/2010/main" val="1553243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Courses!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79" y="2705337"/>
            <a:ext cx="7839886" cy="3881437"/>
          </a:xfrm>
        </p:spPr>
      </p:pic>
      <p:sp>
        <p:nvSpPr>
          <p:cNvPr id="5" name="ZoneTexte 4"/>
          <p:cNvSpPr txBox="1"/>
          <p:nvPr/>
        </p:nvSpPr>
        <p:spPr>
          <a:xfrm>
            <a:off x="712043" y="1930400"/>
            <a:ext cx="8714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Faites une course, on pourra voir en temps réel la progression de chaque étudiant!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485727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Rendez-vous sur mon site web (</a:t>
            </a:r>
            <a:r>
              <a:rPr lang="fr-CA" dirty="0">
                <a:hlinkClick r:id="rId2"/>
              </a:rPr>
              <a:t>www.nicolasbourre.com</a:t>
            </a:r>
            <a:r>
              <a:rPr lang="fr-CA" dirty="0"/>
              <a:t>) et répondez aux </a:t>
            </a:r>
            <a:r>
              <a:rPr lang="fr-CA"/>
              <a:t>questions supplémentaires</a:t>
            </a:r>
            <a:endParaRPr lang="fr-CA" dirty="0"/>
          </a:p>
          <a:p>
            <a:pPr lvl="1"/>
            <a:r>
              <a:rPr lang="fr-CA" dirty="0"/>
              <a:t>Cours </a:t>
            </a:r>
            <a:r>
              <a:rPr lang="fr-CA" dirty="0">
                <a:sym typeface="Wingdings" panose="05000000000000000000" pitchFamily="2" charset="2"/>
              </a:rPr>
              <a:t> GWC  Semaine 01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37321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du cours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Comprendre ce qu’est la programmation</a:t>
            </a:r>
          </a:p>
          <a:p>
            <a:r>
              <a:rPr lang="fr-CA" dirty="0"/>
              <a:t>Étudier les différents concepts de base de programmation</a:t>
            </a:r>
          </a:p>
          <a:p>
            <a:r>
              <a:rPr lang="fr-CA" dirty="0"/>
              <a:t>Appliquer les méthodes de programmation apprises dans le contexte de la programmation créative</a:t>
            </a:r>
          </a:p>
          <a:p>
            <a:r>
              <a:rPr lang="fr-CA" dirty="0"/>
              <a:t>Penser en algorithme pour résoudre les problèmes</a:t>
            </a:r>
          </a:p>
          <a:p>
            <a:r>
              <a:rPr lang="fr-CA" dirty="0"/>
              <a:t>Créer un projet de programmation personnel</a:t>
            </a:r>
          </a:p>
          <a:p>
            <a:r>
              <a:rPr lang="fr-CA" dirty="0"/>
              <a:t>S’amuser avec l’informatique!</a:t>
            </a:r>
          </a:p>
        </p:txBody>
      </p:sp>
    </p:spTree>
    <p:extLst>
      <p:ext uri="{BB962C8B-B14F-4D97-AF65-F5344CB8AC3E}">
        <p14:creationId xmlns:p14="http://schemas.microsoft.com/office/powerpoint/2010/main" val="2073671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que la programmation?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En informatique, la programmation est l’action d’écrire un programme</a:t>
            </a:r>
          </a:p>
          <a:p>
            <a:r>
              <a:rPr lang="fr-CA" dirty="0"/>
              <a:t>Un programme est une série d’instructions qu’un ordinateur exécute pour atteindre un objectif</a:t>
            </a:r>
          </a:p>
        </p:txBody>
      </p:sp>
    </p:spTree>
    <p:extLst>
      <p:ext uri="{BB962C8B-B14F-4D97-AF65-F5344CB8AC3E}">
        <p14:creationId xmlns:p14="http://schemas.microsoft.com/office/powerpoint/2010/main" val="178041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FCMxA3m_Im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41292" y="426664"/>
            <a:ext cx="10397562" cy="584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22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Donnez des exemples d’application où la programmation peut être utilisée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011890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que la programmation créative?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programmation créative est un type de programmation dont le but est de créer quelque chose d’expressif au lieu de fonctionnel</a:t>
            </a:r>
          </a:p>
          <a:p>
            <a:r>
              <a:rPr lang="fr-CA" dirty="0"/>
              <a:t>Principalement un art visuel, mais peu aussi être auditif</a:t>
            </a:r>
          </a:p>
          <a:p>
            <a:r>
              <a:rPr lang="fr-CA" dirty="0"/>
              <a:t>Même si ce type de programmation est plus expressif que fonctionnel, rien n’empêche que les méthodes de programmation restent les mêmes</a:t>
            </a:r>
          </a:p>
        </p:txBody>
      </p:sp>
    </p:spTree>
    <p:extLst>
      <p:ext uri="{BB962C8B-B14F-4D97-AF65-F5344CB8AC3E}">
        <p14:creationId xmlns:p14="http://schemas.microsoft.com/office/powerpoint/2010/main" val="121971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BV14-3LT-g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78541" y="475689"/>
            <a:ext cx="10461811" cy="5884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554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Où avez-vous déjà vu de la programmation créative?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658513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1889</TotalTime>
  <Words>693</Words>
  <Application>Microsoft Office PowerPoint</Application>
  <PresentationFormat>Grand écran</PresentationFormat>
  <Paragraphs>94</Paragraphs>
  <Slides>24</Slides>
  <Notes>1</Notes>
  <HiddenSlides>0</HiddenSlides>
  <MMClips>2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0" baseType="lpstr">
      <vt:lpstr>Arial</vt:lpstr>
      <vt:lpstr>Calibri</vt:lpstr>
      <vt:lpstr>Trebuchet MS</vt:lpstr>
      <vt:lpstr>Wingdings</vt:lpstr>
      <vt:lpstr>Wingdings 3</vt:lpstr>
      <vt:lpstr>Facette</vt:lpstr>
      <vt:lpstr>Semaine 01</vt:lpstr>
      <vt:lpstr>Agenda de la leçon</vt:lpstr>
      <vt:lpstr>Objectifs du cours</vt:lpstr>
      <vt:lpstr>Qu’est-ce que la programmation?</vt:lpstr>
      <vt:lpstr>Présentation PowerPoint</vt:lpstr>
      <vt:lpstr>Exemples</vt:lpstr>
      <vt:lpstr>Qu’est-ce que la programmation créative?</vt:lpstr>
      <vt:lpstr>Présentation PowerPoint</vt:lpstr>
      <vt:lpstr>Exemples</vt:lpstr>
      <vt:lpstr>Pourquoi l’informatique créative?</vt:lpstr>
      <vt:lpstr>Le commencement</vt:lpstr>
      <vt:lpstr>Qu’est-ce qu’un logiciel?</vt:lpstr>
      <vt:lpstr>Qu’est-ce qu’un algorithme?</vt:lpstr>
      <vt:lpstr>Algorithme : Méthodes de représentation</vt:lpstr>
      <vt:lpstr>Présentation PowerPoint</vt:lpstr>
      <vt:lpstr>Algorithme : Pratique</vt:lpstr>
      <vt:lpstr>Inscription sur code.org</vt:lpstr>
      <vt:lpstr>Inscription sur code.org</vt:lpstr>
      <vt:lpstr>Inscription sur code.org</vt:lpstr>
      <vt:lpstr>Inscription sur code.org</vt:lpstr>
      <vt:lpstr>Inscription sur code.org</vt:lpstr>
      <vt:lpstr>Exercices</vt:lpstr>
      <vt:lpstr>Courses!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Nicolas Bourré</dc:creator>
  <cp:lastModifiedBy>nbourre</cp:lastModifiedBy>
  <cp:revision>44</cp:revision>
  <dcterms:created xsi:type="dcterms:W3CDTF">2015-06-08T17:27:37Z</dcterms:created>
  <dcterms:modified xsi:type="dcterms:W3CDTF">2016-08-23T17:32:02Z</dcterms:modified>
</cp:coreProperties>
</file>