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3" r:id="rId7"/>
    <p:sldId id="259" r:id="rId8"/>
    <p:sldId id="265" r:id="rId9"/>
    <p:sldId id="266" r:id="rId10"/>
    <p:sldId id="264" r:id="rId11"/>
    <p:sldId id="268" r:id="rId12"/>
    <p:sldId id="262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51"/>
    <p:restoredTop sz="86486"/>
  </p:normalViewPr>
  <p:slideViewPr>
    <p:cSldViewPr snapToGrid="0" snapToObjects="1">
      <p:cViewPr varScale="1">
        <p:scale>
          <a:sx n="115" d="100"/>
          <a:sy n="115" d="100"/>
        </p:scale>
        <p:origin x="232" y="5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6A570-AFB7-9243-B59A-67A6AD42ADCB}" type="datetimeFigureOut">
              <a:rPr lang="fr-CA" smtClean="0"/>
              <a:t>15-11-03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53753-D12E-0546-894D-DE3E6A42219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5818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Dans Scratch, c’est l’équivalent</a:t>
            </a:r>
            <a:r>
              <a:rPr lang="fr-CA" baseline="0" dirty="0" smtClean="0"/>
              <a:t> des blocs qui débutent avec « Lorsque</a:t>
            </a:r>
            <a:r>
              <a:rPr lang="is-IS" baseline="0" dirty="0" smtClean="0"/>
              <a:t>…</a:t>
            </a:r>
            <a:r>
              <a:rPr lang="fr-CA" baseline="0" dirty="0" smtClean="0"/>
              <a:t> »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53753-D12E-0546-894D-DE3E6A42219F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24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BDF68E2-58F2-4D09-BE8B-E3BD06533059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326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624D31-43A5-475A-80CF-332C9F6DCF35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5264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624D31-43A5-475A-80CF-332C9F6DCF35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98143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8624D31-43A5-475A-80CF-332C9F6DCF35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518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0681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0010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1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26F7E3A-B166-407D-9866-32884E7D5B37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7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0EBB0C4-6273-4C6E-B9BD-2EDC30F1CD52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3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43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8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2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3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1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2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52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logue.nbourre.profweb.ca/?p=106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logue.nbourre.profweb.ca/?p=101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logue.nbourre.profweb.ca/?p=1060" TargetMode="External"/><Relationship Id="rId3" Type="http://schemas.openxmlformats.org/officeDocument/2006/relationships/hyperlink" Target="http://blogue.nbourre.profweb.ca/?p=106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logue.nbourre.profweb.ca/?p=106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Processing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Semaine 03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7466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Événement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événement est une action qui exécute un bloc code</a:t>
            </a:r>
          </a:p>
          <a:p>
            <a:pPr lvl="1"/>
            <a:r>
              <a:rPr lang="fr-CA" dirty="0" smtClean="0"/>
              <a:t>Exemple : Clic de souris, touche du clavier, etc.</a:t>
            </a:r>
          </a:p>
          <a:p>
            <a:r>
              <a:rPr lang="fr-CA" dirty="0" smtClean="0"/>
              <a:t>Les événements reliés à la souris ou clavier sont les suivants</a:t>
            </a:r>
          </a:p>
          <a:p>
            <a:pPr lvl="1"/>
            <a:r>
              <a:rPr lang="fr-CA" dirty="0" err="1" smtClean="0"/>
              <a:t>mouseClicked</a:t>
            </a:r>
            <a:r>
              <a:rPr lang="fr-CA" dirty="0" smtClean="0"/>
              <a:t>(), </a:t>
            </a:r>
            <a:r>
              <a:rPr lang="fr-CA" dirty="0" err="1" smtClean="0"/>
              <a:t>mouseReleased</a:t>
            </a:r>
            <a:r>
              <a:rPr lang="fr-CA" dirty="0" smtClean="0"/>
              <a:t>(), </a:t>
            </a:r>
            <a:r>
              <a:rPr lang="fr-CA" dirty="0" err="1" smtClean="0"/>
              <a:t>mousePressed</a:t>
            </a:r>
            <a:r>
              <a:rPr lang="fr-CA" dirty="0" smtClean="0"/>
              <a:t>()</a:t>
            </a:r>
          </a:p>
          <a:p>
            <a:pPr lvl="1"/>
            <a:r>
              <a:rPr lang="fr-CA" dirty="0" err="1" smtClean="0"/>
              <a:t>mouseMoved</a:t>
            </a:r>
            <a:r>
              <a:rPr lang="fr-CA" dirty="0" smtClean="0"/>
              <a:t>(), </a:t>
            </a:r>
            <a:r>
              <a:rPr lang="fr-CA" dirty="0" err="1" smtClean="0"/>
              <a:t>mouseDragged</a:t>
            </a:r>
            <a:r>
              <a:rPr lang="fr-CA" dirty="0" smtClean="0"/>
              <a:t>(), </a:t>
            </a:r>
            <a:r>
              <a:rPr lang="fr-CA" dirty="0" err="1" smtClean="0"/>
              <a:t>mouseWheel</a:t>
            </a:r>
            <a:r>
              <a:rPr lang="fr-CA" dirty="0" smtClean="0"/>
              <a:t>()</a:t>
            </a:r>
          </a:p>
          <a:p>
            <a:pPr lvl="1"/>
            <a:r>
              <a:rPr lang="fr-CA" dirty="0" err="1" smtClean="0"/>
              <a:t>keyPressed</a:t>
            </a:r>
            <a:r>
              <a:rPr lang="fr-CA" dirty="0" smtClean="0"/>
              <a:t>(), </a:t>
            </a:r>
            <a:r>
              <a:rPr lang="fr-CA" dirty="0" err="1" smtClean="0"/>
              <a:t>keyReleased</a:t>
            </a:r>
            <a:r>
              <a:rPr lang="fr-CA" dirty="0" smtClean="0"/>
              <a:t>(), </a:t>
            </a:r>
            <a:r>
              <a:rPr lang="fr-CA" dirty="0" err="1" smtClean="0"/>
              <a:t>keyTyped</a:t>
            </a:r>
            <a:r>
              <a:rPr lang="fr-CA" dirty="0" smtClean="0"/>
              <a:t>()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6745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Événement - Exemple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utiliser un événement, il faut créer une méthode à l’extérieur de </a:t>
            </a:r>
            <a:r>
              <a:rPr lang="fr-CA" dirty="0" err="1" smtClean="0"/>
              <a:t>draw</a:t>
            </a:r>
            <a:r>
              <a:rPr lang="fr-CA" dirty="0" smtClean="0"/>
              <a:t> ou setup</a:t>
            </a:r>
          </a:p>
          <a:p>
            <a:r>
              <a:rPr lang="fr-CA" dirty="0" smtClean="0"/>
              <a:t>Exemple</a:t>
            </a:r>
          </a:p>
          <a:p>
            <a:pPr marL="457200" lvl="1" indent="0">
              <a:buNone/>
            </a:pPr>
            <a:r>
              <a:rPr lang="fr-CA" dirty="0" err="1" smtClean="0"/>
              <a:t>void</a:t>
            </a:r>
            <a:r>
              <a:rPr lang="fr-CA" dirty="0" smtClean="0"/>
              <a:t> </a:t>
            </a:r>
            <a:r>
              <a:rPr lang="fr-CA" dirty="0" err="1" smtClean="0"/>
              <a:t>mousePressed</a:t>
            </a:r>
            <a:r>
              <a:rPr lang="fr-CA" dirty="0" smtClean="0"/>
              <a:t>() {</a:t>
            </a:r>
          </a:p>
          <a:p>
            <a:pPr marL="457200" lvl="1" indent="0">
              <a:buNone/>
            </a:pPr>
            <a:r>
              <a:rPr lang="fr-CA" dirty="0"/>
              <a:t>	</a:t>
            </a:r>
            <a:r>
              <a:rPr lang="fr-CA" dirty="0" smtClean="0"/>
              <a:t>// Faire le code ici</a:t>
            </a:r>
          </a:p>
          <a:p>
            <a:pPr marL="457200" lvl="1" indent="0">
              <a:buNone/>
            </a:pPr>
            <a:r>
              <a:rPr lang="fr-CA" dirty="0" smtClean="0"/>
              <a:t>}</a:t>
            </a:r>
          </a:p>
          <a:p>
            <a:pPr marL="457200" lvl="1" indent="0">
              <a:buNone/>
            </a:pPr>
            <a:endParaRPr lang="fr-CA" dirty="0"/>
          </a:p>
          <a:p>
            <a:pPr marL="457200" lvl="1" indent="0">
              <a:buNone/>
            </a:pPr>
            <a:r>
              <a:rPr lang="fr-CA" dirty="0" err="1" smtClean="0"/>
              <a:t>void</a:t>
            </a:r>
            <a:r>
              <a:rPr lang="fr-CA" dirty="0" smtClean="0"/>
              <a:t> </a:t>
            </a:r>
            <a:r>
              <a:rPr lang="fr-CA" dirty="0" err="1" smtClean="0"/>
              <a:t>mouseReleased</a:t>
            </a:r>
            <a:r>
              <a:rPr lang="fr-CA" dirty="0" smtClean="0"/>
              <a:t>() {</a:t>
            </a:r>
          </a:p>
          <a:p>
            <a:pPr marL="457200" lvl="1" indent="0">
              <a:buNone/>
            </a:pPr>
            <a:r>
              <a:rPr lang="fr-CA" dirty="0" smtClean="0"/>
              <a:t>	// Faire le code ici</a:t>
            </a:r>
          </a:p>
          <a:p>
            <a:pPr marL="457200" lvl="1" indent="0">
              <a:buNone/>
            </a:pPr>
            <a:r>
              <a:rPr lang="fr-CA" dirty="0" smtClean="0"/>
              <a:t>}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4848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CA" dirty="0" smtClean="0"/>
              <a:t>Faites un rectangle dont le centre suit le pointeur de la souris</a:t>
            </a:r>
            <a:endParaRPr lang="fr-CA" b="1" dirty="0" smtClean="0"/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À l’aide du numéro précédent, lorsque l’utilisateur </a:t>
            </a:r>
            <a:r>
              <a:rPr lang="fr-CA" dirty="0" err="1" smtClean="0"/>
              <a:t>appuyera</a:t>
            </a:r>
            <a:r>
              <a:rPr lang="fr-CA" dirty="0" smtClean="0"/>
              <a:t> sur espace, le rectangle changera de couleur de manière aléatoire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Dans un nouveau programme, lorsque une des lettres suivantes « </a:t>
            </a:r>
            <a:r>
              <a:rPr lang="fr-CA" dirty="0" err="1" smtClean="0"/>
              <a:t>t</a:t>
            </a:r>
            <a:r>
              <a:rPr lang="fr-CA" dirty="0" smtClean="0"/>
              <a:t> », « r », « e » ou « l » est appuyée, il se dessinera à l’écran </a:t>
            </a:r>
            <a:r>
              <a:rPr lang="fr-CA" dirty="0" smtClean="0"/>
              <a:t>respectivement un nouveau triangle, rectangle, ellipse ou ligne de couleur aléatoire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Dans un nouveau programme, à l’aide des touches de direction faites déplacer un rectangle dans la fen</a:t>
            </a:r>
            <a:r>
              <a:rPr lang="fr-CA" dirty="0" smtClean="0"/>
              <a:t>être</a:t>
            </a:r>
          </a:p>
          <a:p>
            <a:pPr lvl="1"/>
            <a:r>
              <a:rPr lang="fr-CA" dirty="0" smtClean="0"/>
              <a:t>Ce rectangle ne devra pas dépasser le cadre de la fenêtre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5352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Défi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défi de cette semaine sera de faire déplacer un personnage avec les touches WASD et que celui-ci pointe dans la direction de la souris</a:t>
            </a:r>
          </a:p>
          <a:p>
            <a:pPr lvl="1"/>
            <a:r>
              <a:rPr lang="fr-CA" dirty="0" smtClean="0"/>
              <a:t>Personnage en « top-down </a:t>
            </a:r>
            <a:r>
              <a:rPr lang="fr-CA" dirty="0" err="1" smtClean="0"/>
              <a:t>view</a:t>
            </a:r>
            <a:r>
              <a:rPr lang="fr-CA" dirty="0" smtClean="0"/>
              <a:t> » (Vol d’oiseau?)</a:t>
            </a:r>
          </a:p>
          <a:p>
            <a:r>
              <a:rPr lang="fr-CA" dirty="0" smtClean="0"/>
              <a:t>Pour Google</a:t>
            </a:r>
          </a:p>
          <a:p>
            <a:pPr lvl="1"/>
            <a:r>
              <a:rPr lang="fr-CA" dirty="0" err="1" smtClean="0"/>
              <a:t>Processing</a:t>
            </a:r>
            <a:r>
              <a:rPr lang="fr-CA" dirty="0" smtClean="0"/>
              <a:t> multiple key</a:t>
            </a:r>
          </a:p>
          <a:p>
            <a:pPr lvl="1"/>
            <a:r>
              <a:rPr lang="fr-CA" dirty="0" err="1" smtClean="0"/>
              <a:t>Processing</a:t>
            </a:r>
            <a:r>
              <a:rPr lang="fr-CA" dirty="0" smtClean="0"/>
              <a:t> </a:t>
            </a:r>
            <a:r>
              <a:rPr lang="fr-CA" dirty="0" err="1" smtClean="0"/>
              <a:t>load</a:t>
            </a:r>
            <a:r>
              <a:rPr lang="fr-CA" dirty="0" smtClean="0"/>
              <a:t> image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03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leçon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Interaction avec un programme</a:t>
            </a:r>
          </a:p>
          <a:p>
            <a:r>
              <a:rPr lang="fr-CA" dirty="0" smtClean="0"/>
              <a:t>Gestion de la souris</a:t>
            </a:r>
          </a:p>
          <a:p>
            <a:r>
              <a:rPr lang="fr-CA" dirty="0" smtClean="0"/>
              <a:t>Gestion du clavier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251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Interaction avec un programme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qu’un programme soit interactif, il doit communiquer avec un utilisateur</a:t>
            </a:r>
          </a:p>
          <a:p>
            <a:r>
              <a:rPr lang="fr-CA" dirty="0" smtClean="0"/>
              <a:t>Une des façons de faire est d’acquérir l’information à l’aide de périphérique d’entrée tel qu’une souris, un clavier, une caméra vidéo, etc.</a:t>
            </a:r>
          </a:p>
          <a:p>
            <a:r>
              <a:rPr lang="fr-CA" dirty="0" smtClean="0"/>
              <a:t>Dans le cadre du cours, nous allons nous limiter à la souris et au clavier</a:t>
            </a:r>
          </a:p>
          <a:p>
            <a:r>
              <a:rPr lang="fr-CA" dirty="0" smtClean="0"/>
              <a:t>Dans un premier temps, on verra comment lire les informations de la souris</a:t>
            </a:r>
          </a:p>
          <a:p>
            <a:r>
              <a:rPr lang="fr-CA" dirty="0" smtClean="0"/>
              <a:t>Dans un second temps, on verra comment lire les informations du clavier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627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Gestion de la souris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</a:t>
            </a:r>
            <a:r>
              <a:rPr lang="fr-CA" dirty="0" err="1" smtClean="0"/>
              <a:t>Processing</a:t>
            </a:r>
            <a:r>
              <a:rPr lang="fr-CA" dirty="0" smtClean="0"/>
              <a:t>, il est possible d’obtenir certains renseignement de la souris</a:t>
            </a:r>
          </a:p>
          <a:p>
            <a:r>
              <a:rPr lang="fr-CA" dirty="0" smtClean="0"/>
              <a:t>Les valeurs possibles sont les suivantes</a:t>
            </a:r>
          </a:p>
          <a:p>
            <a:pPr lvl="1"/>
            <a:r>
              <a:rPr lang="fr-CA" dirty="0" smtClean="0"/>
              <a:t>Le clic ou le relâchement d’un bouton</a:t>
            </a:r>
          </a:p>
          <a:p>
            <a:pPr lvl="1"/>
            <a:r>
              <a:rPr lang="fr-CA" dirty="0" smtClean="0"/>
              <a:t>Le bouton qui a été cliqué</a:t>
            </a:r>
          </a:p>
          <a:p>
            <a:pPr lvl="1"/>
            <a:r>
              <a:rPr lang="fr-CA" dirty="0" smtClean="0"/>
              <a:t>La position de la souris</a:t>
            </a:r>
          </a:p>
          <a:p>
            <a:pPr lvl="1"/>
            <a:r>
              <a:rPr lang="fr-CA" dirty="0" smtClean="0"/>
              <a:t>Le déplacement de la souris</a:t>
            </a:r>
          </a:p>
          <a:p>
            <a:pPr lvl="1"/>
            <a:r>
              <a:rPr lang="fr-CA" dirty="0" smtClean="0"/>
              <a:t>Le roulement de la molette de la souris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8257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Clic de la souris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savoir lorsqu’un bouton a été appuyé sur la souris, on peut utiliser la variable système « </a:t>
            </a:r>
            <a:r>
              <a:rPr lang="fr-CA" dirty="0" err="1" smtClean="0"/>
              <a:t>mousePressed</a:t>
            </a:r>
            <a:r>
              <a:rPr lang="fr-CA" dirty="0" smtClean="0"/>
              <a:t> »</a:t>
            </a:r>
          </a:p>
          <a:p>
            <a:r>
              <a:rPr lang="fr-CA" dirty="0" smtClean="0"/>
              <a:t>Généralement, on utilise cette variable dans un « if »</a:t>
            </a:r>
          </a:p>
          <a:p>
            <a:pPr lvl="1"/>
            <a:r>
              <a:rPr lang="fr-CA" dirty="0" smtClean="0"/>
              <a:t>if (</a:t>
            </a:r>
            <a:r>
              <a:rPr lang="fr-CA" dirty="0" err="1" smtClean="0"/>
              <a:t>mousePressed</a:t>
            </a:r>
            <a:r>
              <a:rPr lang="fr-CA" dirty="0" smtClean="0"/>
              <a:t>) {</a:t>
            </a:r>
            <a:r>
              <a:rPr lang="is-IS" dirty="0" smtClean="0"/>
              <a:t>…}</a:t>
            </a:r>
            <a:endParaRPr lang="fr-CA" dirty="0" smtClean="0">
              <a:hlinkClick r:id="rId2"/>
            </a:endParaRPr>
          </a:p>
          <a:p>
            <a:r>
              <a:rPr lang="fr-CA" dirty="0" smtClean="0">
                <a:hlinkClick r:id="rId2"/>
              </a:rPr>
              <a:t>Exemple</a:t>
            </a: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178001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Position de la souris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obtenir la position de la souris, on utilisera les variables systèmes « </a:t>
            </a:r>
            <a:r>
              <a:rPr lang="fr-CA" dirty="0" err="1" smtClean="0"/>
              <a:t>mouseX</a:t>
            </a:r>
            <a:r>
              <a:rPr lang="fr-CA" dirty="0" smtClean="0"/>
              <a:t> » et « </a:t>
            </a:r>
            <a:r>
              <a:rPr lang="fr-CA" dirty="0" err="1" smtClean="0"/>
              <a:t>mouseY</a:t>
            </a:r>
            <a:r>
              <a:rPr lang="fr-CA" dirty="0" smtClean="0"/>
              <a:t> » qui sont respectivement la position X et Y du pointeur dans la fenêtre de l’application</a:t>
            </a:r>
          </a:p>
          <a:p>
            <a:r>
              <a:rPr lang="fr-CA" dirty="0" smtClean="0">
                <a:hlinkClick r:id="rId2"/>
              </a:rPr>
              <a:t>Exemple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95989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Gestion du clavier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En plus de la souris, il est possible d’obtenir des informations relatifs au clavier</a:t>
            </a:r>
          </a:p>
          <a:p>
            <a:r>
              <a:rPr lang="fr-CA" dirty="0" smtClean="0"/>
              <a:t>Principalement, les informations sont les moments où une touche est appuyée et le caractère de la touche appuyée</a:t>
            </a:r>
          </a:p>
          <a:p>
            <a:r>
              <a:rPr lang="fr-CA" dirty="0" smtClean="0"/>
              <a:t>Pour savoir si une touche est appuyé, on utilisera la variable système « </a:t>
            </a:r>
            <a:r>
              <a:rPr lang="fr-CA" dirty="0" err="1" smtClean="0"/>
              <a:t>keyPressed</a:t>
            </a:r>
            <a:r>
              <a:rPr lang="fr-CA" dirty="0" smtClean="0"/>
              <a:t> »</a:t>
            </a:r>
          </a:p>
          <a:p>
            <a:r>
              <a:rPr lang="fr-CA" dirty="0"/>
              <a:t>Généralement, on utilise cette variable dans un « if »</a:t>
            </a:r>
          </a:p>
          <a:p>
            <a:pPr lvl="1"/>
            <a:r>
              <a:rPr lang="fr-CA" dirty="0"/>
              <a:t>if </a:t>
            </a:r>
            <a:r>
              <a:rPr lang="fr-CA" dirty="0" smtClean="0"/>
              <a:t>(</a:t>
            </a:r>
            <a:r>
              <a:rPr lang="fr-CA" dirty="0" err="1" smtClean="0"/>
              <a:t>keyPressed</a:t>
            </a:r>
            <a:r>
              <a:rPr lang="fr-CA" dirty="0"/>
              <a:t>) {</a:t>
            </a:r>
            <a:r>
              <a:rPr lang="is-IS" dirty="0"/>
              <a:t>…}</a:t>
            </a:r>
            <a:endParaRPr lang="fr-CA" dirty="0">
              <a:hlinkClick r:id="rId2"/>
            </a:endParaRPr>
          </a:p>
          <a:p>
            <a:r>
              <a:rPr lang="fr-CA" dirty="0" smtClean="0">
                <a:hlinkClick r:id="rId3"/>
              </a:rPr>
              <a:t>Exemple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21700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Touche du clavier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savoir quelle touche a été appuyée lorsqu’une touche est active, il faut utiliser la variable système « key »</a:t>
            </a:r>
          </a:p>
          <a:p>
            <a:r>
              <a:rPr lang="fr-CA" dirty="0" smtClean="0"/>
              <a:t>Souvent, on utilise cette variable dans l’expression conditionnelle du « if »</a:t>
            </a:r>
          </a:p>
          <a:p>
            <a:r>
              <a:rPr lang="fr-CA" dirty="0" smtClean="0"/>
              <a:t>Exemple</a:t>
            </a:r>
          </a:p>
          <a:p>
            <a:pPr lvl="1"/>
            <a:r>
              <a:rPr lang="fr-CA" dirty="0" smtClean="0"/>
              <a:t>if (key = ‘a’) {</a:t>
            </a:r>
            <a:r>
              <a:rPr lang="is-IS" dirty="0" smtClean="0"/>
              <a:t>…}</a:t>
            </a:r>
          </a:p>
          <a:p>
            <a:r>
              <a:rPr lang="fr-CA" dirty="0" smtClean="0"/>
              <a:t>Remarquez dans l’exemple que l’on compare « key » avec un caractère entre apostrophe</a:t>
            </a:r>
          </a:p>
          <a:p>
            <a:r>
              <a:rPr lang="fr-CA" dirty="0" smtClean="0">
                <a:hlinkClick r:id="rId2"/>
              </a:rPr>
              <a:t>Exemple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788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Touche du clavier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Toutes les touches n’affichent pas un caractère</a:t>
            </a:r>
          </a:p>
          <a:p>
            <a:r>
              <a:rPr lang="fr-CA" dirty="0" smtClean="0"/>
              <a:t>Par exemple, les touches fléchées ou encore CTRL, ALT ou MAJ</a:t>
            </a:r>
          </a:p>
          <a:p>
            <a:r>
              <a:rPr lang="fr-CA" dirty="0" smtClean="0"/>
              <a:t>Certaines touches ont des identificateurs</a:t>
            </a:r>
          </a:p>
          <a:p>
            <a:r>
              <a:rPr lang="fr-CA" dirty="0" smtClean="0"/>
              <a:t>Exemple</a:t>
            </a:r>
          </a:p>
          <a:p>
            <a:pPr lvl="1"/>
            <a:r>
              <a:rPr lang="fr-CA" dirty="0" smtClean="0"/>
              <a:t>if (key == LEFT) {</a:t>
            </a:r>
            <a:r>
              <a:rPr lang="is-IS" dirty="0" smtClean="0"/>
              <a:t>….}</a:t>
            </a:r>
          </a:p>
          <a:p>
            <a:r>
              <a:rPr lang="is-IS" dirty="0" smtClean="0"/>
              <a:t>Spécificité pour la touche “Entrée”</a:t>
            </a:r>
          </a:p>
          <a:p>
            <a:pPr lvl="1"/>
            <a:r>
              <a:rPr lang="is-IS" dirty="0" smtClean="0"/>
              <a:t>if (key == RETURN || key == ENTER)</a:t>
            </a:r>
            <a:br>
              <a:rPr lang="is-IS" dirty="0" smtClean="0"/>
            </a:br>
            <a:r>
              <a:rPr lang="is-IS" dirty="0" smtClean="0"/>
              <a:t>{...}</a:t>
            </a:r>
          </a:p>
          <a:p>
            <a:pPr lvl="1"/>
            <a:r>
              <a:rPr lang="is-IS" dirty="0" smtClean="0"/>
              <a:t>Il faut regarder pour les deux</a:t>
            </a:r>
            <a:endParaRPr lang="fr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2992900"/>
              </p:ext>
            </p:extLst>
          </p:nvPr>
        </p:nvGraphicFramePr>
        <p:xfrm>
          <a:off x="6172200" y="2193925"/>
          <a:ext cx="5334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Touche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Code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Flèches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LEFT, RIGHT, 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Alt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ALT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Contr</a:t>
                      </a:r>
                      <a:r>
                        <a:rPr lang="fr-CA" dirty="0" smtClean="0"/>
                        <a:t>ôle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CONTROL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Majuscule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SHIFT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Retour arrière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BACKSPACE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Entrée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RETURN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Tabulation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TAB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Échappement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ESC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Supprimer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DELETE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Entrée</a:t>
                      </a:r>
                      <a:r>
                        <a:rPr lang="fr-CA" baseline="0" dirty="0" smtClean="0"/>
                        <a:t> sur pavé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ENTER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3254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182</TotalTime>
  <Words>511</Words>
  <Application>Microsoft Macintosh PowerPoint</Application>
  <PresentationFormat>Widescreen</PresentationFormat>
  <Paragraphs>104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Arial</vt:lpstr>
      <vt:lpstr>Vapor Trail</vt:lpstr>
      <vt:lpstr>Processing</vt:lpstr>
      <vt:lpstr>Plan de leçon</vt:lpstr>
      <vt:lpstr>Interaction avec un programme</vt:lpstr>
      <vt:lpstr>Gestion de la souris</vt:lpstr>
      <vt:lpstr>Clic de la souris</vt:lpstr>
      <vt:lpstr>Position de la souris</vt:lpstr>
      <vt:lpstr>Gestion du clavier</vt:lpstr>
      <vt:lpstr>Touche du clavier</vt:lpstr>
      <vt:lpstr>Touche du clavier</vt:lpstr>
      <vt:lpstr>Événement</vt:lpstr>
      <vt:lpstr>Événement - Exemple</vt:lpstr>
      <vt:lpstr>Exercices</vt:lpstr>
      <vt:lpstr>Défi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Bourré</dc:creator>
  <cp:lastModifiedBy>Nicolas Bourré</cp:lastModifiedBy>
  <cp:revision>24</cp:revision>
  <dcterms:created xsi:type="dcterms:W3CDTF">2015-11-03T13:43:38Z</dcterms:created>
  <dcterms:modified xsi:type="dcterms:W3CDTF">2015-11-03T19:24:50Z</dcterms:modified>
</cp:coreProperties>
</file>