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5101" autoAdjust="0"/>
  </p:normalViewPr>
  <p:slideViewPr>
    <p:cSldViewPr>
      <p:cViewPr varScale="1">
        <p:scale>
          <a:sx n="95" d="100"/>
          <a:sy n="95" d="100"/>
        </p:scale>
        <p:origin x="9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2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1C16D-B128-4D9C-9200-420E1E0F584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8CC3A-1D91-42C1-9E50-23124330FB8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3256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 smtClean="0"/>
              <a:t>Tile</a:t>
            </a:r>
            <a:r>
              <a:rPr lang="fr-CA" dirty="0" smtClean="0"/>
              <a:t> </a:t>
            </a:r>
            <a:r>
              <a:rPr lang="fr-CA" dirty="0" err="1" smtClean="0"/>
              <a:t>mapping</a:t>
            </a:r>
            <a:endParaRPr lang="fr-CA" dirty="0" smtClean="0"/>
          </a:p>
          <a:p>
            <a:r>
              <a:rPr lang="fr-CA" dirty="0" smtClean="0"/>
              <a:t>Algorithme A*</a:t>
            </a:r>
          </a:p>
          <a:p>
            <a:r>
              <a:rPr lang="fr-CA" dirty="0" smtClean="0"/>
              <a:t>Plan de jeu</a:t>
            </a:r>
          </a:p>
          <a:p>
            <a:r>
              <a:rPr lang="fr-CA" dirty="0" smtClean="0"/>
              <a:t>Fournir </a:t>
            </a:r>
            <a:r>
              <a:rPr lang="fr-CA" dirty="0" err="1" smtClean="0"/>
              <a:t>tileEngine</a:t>
            </a:r>
            <a:r>
              <a:rPr lang="fr-CA" dirty="0" smtClean="0"/>
              <a:t> – base</a:t>
            </a:r>
          </a:p>
          <a:p>
            <a:endParaRPr lang="fr-CA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6097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principe du modulo</a:t>
            </a:r>
            <a:r>
              <a:rPr lang="fr-CA" baseline="0" dirty="0" smtClean="0"/>
              <a:t> s’applique bien, car il permet d’avancer dans l’ensemble. C’est un principe que l’on peut aussi appliquer au énumération.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5024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Loader la </a:t>
            </a:r>
            <a:r>
              <a:rPr lang="fr-CA" b="1" dirty="0" smtClean="0"/>
              <a:t>bonne texture</a:t>
            </a:r>
            <a:r>
              <a:rPr lang="fr-CA" dirty="0" smtClean="0"/>
              <a:t>!!!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245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9E05F4-179C-4435-8DAB-6D7A27E1E476}" type="datetimeFigureOut">
              <a:rPr lang="fr-CA" smtClean="0"/>
              <a:t>2015-11-09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Dév</a:t>
            </a:r>
            <a:r>
              <a:rPr lang="fr-CA" dirty="0" smtClean="0"/>
              <a:t>. d’application interactive III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err="1" smtClean="0"/>
              <a:t>Tile</a:t>
            </a:r>
            <a:r>
              <a:rPr lang="fr-CA" dirty="0" smtClean="0"/>
              <a:t> </a:t>
            </a:r>
            <a:r>
              <a:rPr lang="fr-CA" dirty="0" err="1" smtClean="0"/>
              <a:t>Engine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80736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2060848"/>
            <a:ext cx="4281340" cy="4339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public class </a:t>
            </a:r>
            <a:r>
              <a:rPr lang="en-US" sz="1200" dirty="0" err="1"/>
              <a:t>TileMap</a:t>
            </a:r>
            <a:r>
              <a:rPr lang="en-US" sz="1200" dirty="0"/>
              <a:t> {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 rows = new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&gt;();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mapWidth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mapHeight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public </a:t>
            </a:r>
            <a:r>
              <a:rPr lang="en-US" sz="1200" dirty="0" err="1"/>
              <a:t>TileMap</a:t>
            </a:r>
            <a:r>
              <a:rPr lang="en-US" sz="1200" dirty="0"/>
              <a:t>() {</a:t>
            </a:r>
          </a:p>
          <a:p>
            <a:r>
              <a:rPr lang="en-US" sz="1200" dirty="0"/>
              <a:t>    super();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for (</a:t>
            </a:r>
            <a:r>
              <a:rPr lang="en-US" sz="1200" dirty="0" err="1"/>
              <a:t>int</a:t>
            </a:r>
            <a:r>
              <a:rPr lang="en-US" sz="1200" dirty="0"/>
              <a:t> y = 0; y &lt; </a:t>
            </a:r>
            <a:r>
              <a:rPr lang="en-US" sz="1200" dirty="0" err="1"/>
              <a:t>mapHeight</a:t>
            </a:r>
            <a:r>
              <a:rPr lang="en-US" sz="1200" dirty="0"/>
              <a:t>; y++) {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MapRow</a:t>
            </a:r>
            <a:r>
              <a:rPr lang="en-US" sz="1200" dirty="0"/>
              <a:t> </a:t>
            </a:r>
            <a:r>
              <a:rPr lang="en-US" sz="1200" dirty="0" err="1"/>
              <a:t>currentRow</a:t>
            </a:r>
            <a:r>
              <a:rPr lang="en-US" sz="1200" dirty="0"/>
              <a:t> = new </a:t>
            </a:r>
            <a:r>
              <a:rPr lang="en-US" sz="1200" dirty="0" err="1"/>
              <a:t>MapRow</a:t>
            </a:r>
            <a:r>
              <a:rPr lang="en-US" sz="1200" dirty="0"/>
              <a:t>();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for (</a:t>
            </a:r>
            <a:r>
              <a:rPr lang="en-US" sz="1200" dirty="0" err="1"/>
              <a:t>int</a:t>
            </a:r>
            <a:r>
              <a:rPr lang="en-US" sz="1200" dirty="0"/>
              <a:t> x = 0; x &lt; </a:t>
            </a:r>
            <a:r>
              <a:rPr lang="en-US" sz="1200" dirty="0" err="1"/>
              <a:t>mapWidth</a:t>
            </a:r>
            <a:r>
              <a:rPr lang="en-US" sz="1200" dirty="0"/>
              <a:t>; x++) {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currentRow.columns.add</a:t>
            </a:r>
            <a:r>
              <a:rPr lang="en-US" sz="1200" dirty="0"/>
              <a:t>(new </a:t>
            </a:r>
            <a:r>
              <a:rPr lang="en-US" sz="1200" dirty="0" err="1"/>
              <a:t>MapCell</a:t>
            </a:r>
            <a:r>
              <a:rPr lang="en-US" sz="1200" dirty="0"/>
              <a:t>(0));</a:t>
            </a:r>
          </a:p>
          <a:p>
            <a:r>
              <a:rPr lang="en-US" sz="1200" dirty="0"/>
              <a:t>      }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rows.add</a:t>
            </a:r>
            <a:r>
              <a:rPr lang="en-US" sz="1200" dirty="0"/>
              <a:t>(</a:t>
            </a:r>
            <a:r>
              <a:rPr lang="en-US" sz="1200" dirty="0" err="1"/>
              <a:t>currentRow</a:t>
            </a:r>
            <a:r>
              <a:rPr lang="en-US" sz="1200" dirty="0"/>
              <a:t>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}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generateTest</a:t>
            </a:r>
            <a:r>
              <a:rPr lang="en-US" sz="1200" dirty="0"/>
              <a:t>();</a:t>
            </a:r>
          </a:p>
          <a:p>
            <a:r>
              <a:rPr lang="en-US" sz="1200" dirty="0"/>
              <a:t>  }</a:t>
            </a:r>
            <a:endParaRPr lang="fr-CA" sz="1200" dirty="0"/>
          </a:p>
        </p:txBody>
      </p:sp>
      <p:cxnSp>
        <p:nvCxnSpPr>
          <p:cNvPr id="6" name="Connecteur droit avec flèche 5"/>
          <p:cNvCxnSpPr>
            <a:stCxn id="8" idx="1"/>
          </p:cNvCxnSpPr>
          <p:nvPr/>
        </p:nvCxnSpPr>
        <p:spPr>
          <a:xfrm flipH="1" flipV="1">
            <a:off x="5076056" y="2492896"/>
            <a:ext cx="1188132" cy="153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264188" y="246202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Fait une carte 2D</a:t>
            </a:r>
            <a:endParaRPr lang="fr-CA" dirty="0"/>
          </a:p>
        </p:txBody>
      </p:sp>
      <p:sp>
        <p:nvSpPr>
          <p:cNvPr id="12" name="ZoneTexte 11"/>
          <p:cNvSpPr txBox="1"/>
          <p:nvPr/>
        </p:nvSpPr>
        <p:spPr>
          <a:xfrm>
            <a:off x="5148064" y="2924944"/>
            <a:ext cx="2646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Dimension de la carte</a:t>
            </a:r>
            <a:br>
              <a:rPr lang="fr-CA" dirty="0" smtClean="0"/>
            </a:br>
            <a:r>
              <a:rPr lang="fr-CA" dirty="0" smtClean="0"/>
              <a:t>en nombre de tuiles</a:t>
            </a:r>
            <a:endParaRPr lang="fr-CA" dirty="0"/>
          </a:p>
        </p:txBody>
      </p:sp>
      <p:sp>
        <p:nvSpPr>
          <p:cNvPr id="16" name="ZoneTexte 15"/>
          <p:cNvSpPr txBox="1"/>
          <p:nvPr/>
        </p:nvSpPr>
        <p:spPr>
          <a:xfrm>
            <a:off x="5436096" y="3788497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Initialisation de la carte</a:t>
            </a:r>
            <a:endParaRPr lang="fr-CA" dirty="0"/>
          </a:p>
        </p:txBody>
      </p:sp>
      <p:cxnSp>
        <p:nvCxnSpPr>
          <p:cNvPr id="18" name="Connecteur droit avec flèche 17"/>
          <p:cNvCxnSpPr>
            <a:stCxn id="16" idx="1"/>
          </p:cNvCxnSpPr>
          <p:nvPr/>
        </p:nvCxnSpPr>
        <p:spPr>
          <a:xfrm flipH="1">
            <a:off x="4644008" y="3973163"/>
            <a:ext cx="792088" cy="17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2" idx="1"/>
          </p:cNvCxnSpPr>
          <p:nvPr/>
        </p:nvCxnSpPr>
        <p:spPr>
          <a:xfrm flipH="1" flipV="1">
            <a:off x="2339752" y="2780928"/>
            <a:ext cx="2808312" cy="467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35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3140779" cy="3785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private</a:t>
            </a:r>
            <a:r>
              <a:rPr lang="fr-CA" sz="1200" dirty="0"/>
              <a:t> </a:t>
            </a:r>
            <a:r>
              <a:rPr lang="fr-CA" sz="1200" dirty="0" err="1"/>
              <a:t>void</a:t>
            </a:r>
            <a:r>
              <a:rPr lang="fr-CA" sz="1200" dirty="0"/>
              <a:t> </a:t>
            </a:r>
            <a:r>
              <a:rPr lang="fr-CA" sz="1200" dirty="0" err="1"/>
              <a:t>generateTest</a:t>
            </a:r>
            <a:r>
              <a:rPr lang="fr-CA" sz="1200" dirty="0"/>
              <a:t>() {</a:t>
            </a:r>
          </a:p>
          <a:p>
            <a:r>
              <a:rPr lang="fr-CA" sz="1200" dirty="0"/>
              <a:t>  // Début de la création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(3)</a:t>
            </a:r>
            <a:r>
              <a:rPr lang="fr-CA" sz="1200" dirty="0" smtClean="0"/>
              <a:t>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20072" y="1988840"/>
            <a:ext cx="3140779" cy="4524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</a:t>
            </a:r>
            <a:r>
              <a:rPr lang="fr-CA" sz="1200" dirty="0" smtClean="0"/>
              <a:t>;</a:t>
            </a:r>
            <a:endParaRPr lang="fr-CA" sz="1200" dirty="0"/>
          </a:p>
          <a:p>
            <a:r>
              <a:rPr lang="fr-CA" sz="1200" dirty="0"/>
              <a:t>  // Fin de la </a:t>
            </a:r>
            <a:r>
              <a:rPr lang="fr-CA" sz="1200" dirty="0" smtClean="0"/>
              <a:t>création</a:t>
            </a:r>
            <a:endParaRPr lang="fr-CA" sz="1200" dirty="0"/>
          </a:p>
          <a:p>
            <a:r>
              <a:rPr lang="fr-CA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157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6351518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/>
              <a:t>public final class </a:t>
            </a:r>
            <a:r>
              <a:rPr lang="fr-CA" sz="1600" dirty="0" err="1"/>
              <a:t>Tile</a:t>
            </a:r>
            <a:r>
              <a:rPr lang="fr-CA" sz="1600" dirty="0"/>
              <a:t> {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final </a:t>
            </a:r>
            <a:r>
              <a:rPr lang="fr-CA" sz="1600" dirty="0" err="1"/>
              <a:t>int</a:t>
            </a:r>
            <a:r>
              <a:rPr lang="fr-CA" sz="1600" dirty="0"/>
              <a:t> TILESIZE = 32;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</a:t>
            </a:r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Rectangle </a:t>
            </a:r>
            <a:r>
              <a:rPr lang="fr-CA" sz="1600" dirty="0" err="1"/>
              <a:t>getSourceRectangle</a:t>
            </a:r>
            <a:r>
              <a:rPr lang="fr-CA" sz="1600" dirty="0"/>
              <a:t>(</a:t>
            </a:r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tileIndex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  return new Rectangle(</a:t>
            </a:r>
            <a:r>
              <a:rPr lang="fr-CA" sz="1600" dirty="0" err="1"/>
              <a:t>tileIndex</a:t>
            </a:r>
            <a:r>
              <a:rPr lang="fr-CA" sz="1600" dirty="0"/>
              <a:t> * TILESIZE, 0, TILESIZE, TILESIZE);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getTileSetTexture</a:t>
            </a:r>
            <a:r>
              <a:rPr lang="fr-CA" sz="1600" dirty="0"/>
              <a:t>() {</a:t>
            </a:r>
          </a:p>
          <a:p>
            <a:r>
              <a:rPr lang="fr-CA" sz="1600" dirty="0"/>
              <a:t>    return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</a:t>
            </a:r>
            <a:r>
              <a:rPr lang="fr-CA" sz="1600" dirty="0" err="1"/>
              <a:t>void</a:t>
            </a:r>
            <a:r>
              <a:rPr lang="fr-CA" sz="1600" dirty="0"/>
              <a:t> </a:t>
            </a:r>
            <a:r>
              <a:rPr lang="fr-CA" sz="1600" dirty="0" err="1"/>
              <a:t>setTileSetTexture</a:t>
            </a:r>
            <a:r>
              <a:rPr lang="fr-CA" sz="1600" dirty="0"/>
              <a:t>(Texture </a:t>
            </a:r>
            <a:r>
              <a:rPr lang="fr-CA" sz="1600" dirty="0" err="1"/>
              <a:t>tileSetTexture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  <a:r>
              <a:rPr lang="fr-CA" sz="1600" dirty="0" err="1"/>
              <a:t>Tile.tileSetTexture</a:t>
            </a:r>
            <a:r>
              <a:rPr lang="fr-CA" sz="1600" dirty="0"/>
              <a:t> =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r>
              <a:rPr lang="fr-CA" sz="16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92080" y="1556792"/>
            <a:ext cx="2807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Retourne le rectangle</a:t>
            </a:r>
            <a:br>
              <a:rPr lang="fr-CA" dirty="0" smtClean="0"/>
            </a:br>
            <a:r>
              <a:rPr lang="fr-CA" dirty="0" smtClean="0"/>
              <a:t>représentant la position</a:t>
            </a:r>
            <a:br>
              <a:rPr lang="fr-CA" dirty="0" smtClean="0"/>
            </a:br>
            <a:r>
              <a:rPr lang="fr-CA" dirty="0" smtClean="0"/>
              <a:t>de la tuile en index</a:t>
            </a:r>
            <a:endParaRPr lang="fr-CA" dirty="0"/>
          </a:p>
        </p:txBody>
      </p:sp>
      <p:cxnSp>
        <p:nvCxnSpPr>
          <p:cNvPr id="7" name="Connecteur droit avec flèche 6"/>
          <p:cNvCxnSpPr>
            <a:stCxn id="5" idx="2"/>
          </p:cNvCxnSpPr>
          <p:nvPr/>
        </p:nvCxnSpPr>
        <p:spPr>
          <a:xfrm flipH="1">
            <a:off x="5580112" y="2480122"/>
            <a:ext cx="1115921" cy="588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4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Camera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2348880"/>
            <a:ext cx="737755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/// &lt;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/// Classe statique permettant de définir la position </a:t>
            </a:r>
            <a:r>
              <a:rPr lang="fr-CA" dirty="0" smtClean="0"/>
              <a:t>de </a:t>
            </a:r>
            <a:r>
              <a:rPr lang="fr-CA" dirty="0"/>
              <a:t>la vue sur</a:t>
            </a:r>
          </a:p>
          <a:p>
            <a:r>
              <a:rPr lang="fr-CA" dirty="0"/>
              <a:t>/// la carte</a:t>
            </a:r>
          </a:p>
          <a:p>
            <a:r>
              <a:rPr lang="fr-CA" dirty="0"/>
              <a:t>/// &lt;/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public final class Camera {</a:t>
            </a:r>
          </a:p>
          <a:p>
            <a:r>
              <a:rPr lang="fr-CA" dirty="0"/>
              <a:t>  </a:t>
            </a:r>
            <a:r>
              <a:rPr lang="fr-CA" dirty="0" err="1"/>
              <a:t>static</a:t>
            </a:r>
            <a:r>
              <a:rPr lang="fr-CA" dirty="0"/>
              <a:t> Vector2 location = Vector2.Zero;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static</a:t>
            </a:r>
            <a:r>
              <a:rPr lang="fr-CA" dirty="0"/>
              <a:t> Vector2 </a:t>
            </a:r>
            <a:r>
              <a:rPr lang="fr-CA" dirty="0" err="1"/>
              <a:t>getLocation</a:t>
            </a:r>
            <a:r>
              <a:rPr lang="fr-CA" dirty="0"/>
              <a:t>() {</a:t>
            </a:r>
          </a:p>
          <a:p>
            <a:r>
              <a:rPr lang="fr-CA" dirty="0"/>
              <a:t>    return location;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0954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683568" y="2348880"/>
            <a:ext cx="499698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//Dans </a:t>
            </a:r>
            <a:r>
              <a:rPr lang="fr-CA" dirty="0"/>
              <a:t>la zone de déclaration de </a:t>
            </a:r>
            <a:r>
              <a:rPr lang="fr-CA" dirty="0" smtClean="0"/>
              <a:t>variables</a:t>
            </a:r>
          </a:p>
          <a:p>
            <a:r>
              <a:rPr lang="fr-CA" dirty="0" err="1"/>
              <a:t>SpriteBatch</a:t>
            </a:r>
            <a:r>
              <a:rPr lang="fr-CA" dirty="0"/>
              <a:t> batch;</a:t>
            </a:r>
          </a:p>
          <a:p>
            <a:r>
              <a:rPr lang="fr-CA" dirty="0" err="1"/>
              <a:t>TileMap</a:t>
            </a:r>
            <a:r>
              <a:rPr lang="fr-CA" dirty="0"/>
              <a:t> </a:t>
            </a:r>
            <a:r>
              <a:rPr lang="fr-CA" dirty="0" err="1"/>
              <a:t>map</a:t>
            </a:r>
            <a:r>
              <a:rPr lang="fr-CA" dirty="0"/>
              <a:t> = new </a:t>
            </a:r>
            <a:r>
              <a:rPr lang="fr-CA" dirty="0" err="1"/>
              <a:t>TileMap</a:t>
            </a:r>
            <a:r>
              <a:rPr lang="fr-CA" dirty="0"/>
              <a:t>()</a:t>
            </a:r>
            <a:r>
              <a:rPr lang="fr-CA" dirty="0" smtClean="0"/>
              <a:t>;</a:t>
            </a:r>
            <a:endParaRPr lang="fr-CA" dirty="0"/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carreLargeur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carreHauteur</a:t>
            </a:r>
            <a:r>
              <a:rPr lang="fr-CA" dirty="0"/>
              <a:t> = 5</a:t>
            </a:r>
            <a:r>
              <a:rPr lang="fr-CA" dirty="0" smtClean="0"/>
              <a:t>;</a:t>
            </a:r>
            <a:endParaRPr lang="fr-CA" dirty="0"/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tileSize</a:t>
            </a:r>
            <a:r>
              <a:rPr lang="fr-CA" dirty="0"/>
              <a:t> = 32;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72927" y="4221088"/>
            <a:ext cx="55272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smtClean="0"/>
              <a:t>//Dans le </a:t>
            </a:r>
            <a:r>
              <a:rPr lang="fr-CA" sz="1600" dirty="0" err="1" smtClean="0"/>
              <a:t>Create</a:t>
            </a:r>
            <a:endParaRPr lang="fr-CA" sz="1600" dirty="0" smtClean="0"/>
          </a:p>
          <a:p>
            <a:r>
              <a:rPr lang="fr-CA" sz="1600" dirty="0" err="1"/>
              <a:t>Tile.setTileSetTexture</a:t>
            </a:r>
            <a:r>
              <a:rPr lang="fr-CA" sz="1600" dirty="0"/>
              <a:t> (new Texture("part1_tileset.png"));</a:t>
            </a:r>
          </a:p>
        </p:txBody>
      </p:sp>
      <p:cxnSp>
        <p:nvCxnSpPr>
          <p:cNvPr id="8" name="Connecteur droit avec flèche 7"/>
          <p:cNvCxnSpPr>
            <a:stCxn id="10" idx="1"/>
          </p:cNvCxnSpPr>
          <p:nvPr/>
        </p:nvCxnSpPr>
        <p:spPr>
          <a:xfrm flipH="1" flipV="1">
            <a:off x="4211960" y="3140968"/>
            <a:ext cx="92398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35942" y="2889810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Ce que l’on veut afficher de</a:t>
            </a:r>
            <a:br>
              <a:rPr lang="fr-CA" dirty="0" smtClean="0"/>
            </a:br>
            <a:r>
              <a:rPr lang="fr-CA" dirty="0" smtClean="0"/>
              <a:t>la carte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8464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2207798"/>
            <a:ext cx="799288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 </a:t>
            </a:r>
            <a:r>
              <a:rPr lang="fr-CA" sz="1400" dirty="0" err="1"/>
              <a:t>Gdx.gl.glClearColor</a:t>
            </a:r>
            <a:r>
              <a:rPr lang="fr-CA" sz="1400" dirty="0"/>
              <a:t>(1, 0, 0, 1);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Gdx.gl.glClear</a:t>
            </a:r>
            <a:r>
              <a:rPr lang="fr-CA" sz="1400" dirty="0"/>
              <a:t>(GL20.GL_COLOR_BUFFER_BIT);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Calculs pour le premier carré en haut à gauche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firstSquare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firstSquare.y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 pour le décalage pour la camera pour les côtés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squareOffset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% 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%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squareOffset.y</a:t>
            </a:r>
            <a:r>
              <a:rPr lang="fr-CA" sz="1400" dirty="0"/>
              <a:t>;</a:t>
            </a:r>
            <a:endParaRPr lang="fr-CA" sz="1400" dirty="0" smtClean="0"/>
          </a:p>
          <a:p>
            <a:r>
              <a:rPr lang="fr-CA" sz="1400" dirty="0" smtClean="0"/>
              <a:t>//…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22368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3" y="2348880"/>
            <a:ext cx="8879905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smtClean="0"/>
              <a:t>//… </a:t>
            </a:r>
          </a:p>
          <a:p>
            <a:r>
              <a:rPr lang="fr-CA" sz="1400" dirty="0"/>
              <a:t>for (</a:t>
            </a:r>
            <a:r>
              <a:rPr lang="fr-CA" sz="1400" dirty="0" err="1"/>
              <a:t>int</a:t>
            </a:r>
            <a:r>
              <a:rPr lang="fr-CA" sz="1400" dirty="0"/>
              <a:t> y = 0; y &lt; </a:t>
            </a:r>
            <a:r>
              <a:rPr lang="fr-CA" sz="1400" dirty="0" err="1"/>
              <a:t>carreHauteur</a:t>
            </a:r>
            <a:r>
              <a:rPr lang="fr-CA" sz="1400" dirty="0"/>
              <a:t>; y++) {</a:t>
            </a:r>
          </a:p>
          <a:p>
            <a:r>
              <a:rPr lang="fr-CA" sz="1400" dirty="0"/>
              <a:t>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positionY</a:t>
            </a:r>
            <a:r>
              <a:rPr lang="fr-CA" sz="1400" dirty="0"/>
              <a:t> = (y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offsetY</a:t>
            </a:r>
            <a:r>
              <a:rPr lang="fr-CA" sz="1400" dirty="0"/>
              <a:t>;</a:t>
            </a:r>
          </a:p>
          <a:p>
            <a:endParaRPr lang="fr-CA" sz="1400" dirty="0"/>
          </a:p>
          <a:p>
            <a:r>
              <a:rPr lang="fr-CA" sz="1400" dirty="0"/>
              <a:t>  for (</a:t>
            </a:r>
            <a:r>
              <a:rPr lang="fr-CA" sz="1400" dirty="0" err="1"/>
              <a:t>int</a:t>
            </a:r>
            <a:r>
              <a:rPr lang="fr-CA" sz="1400" dirty="0"/>
              <a:t> x = 0; x &lt; </a:t>
            </a:r>
            <a:r>
              <a:rPr lang="fr-CA" sz="1400" dirty="0" err="1"/>
              <a:t>carreLargeur</a:t>
            </a:r>
            <a:r>
              <a:rPr lang="fr-CA" sz="1400" dirty="0"/>
              <a:t>; x++) {</a:t>
            </a:r>
          </a:p>
          <a:p>
            <a:r>
              <a:rPr lang="fr-CA" sz="1400" dirty="0"/>
              <a:t>    // Va chercher le rectangle de la tuile à afficher</a:t>
            </a:r>
          </a:p>
          <a:p>
            <a:r>
              <a:rPr lang="fr-CA" sz="1400" dirty="0"/>
              <a:t>    Rectangle </a:t>
            </a:r>
            <a:r>
              <a:rPr lang="fr-CA" sz="1400" dirty="0" err="1"/>
              <a:t>srcRect</a:t>
            </a:r>
            <a:r>
              <a:rPr lang="fr-CA" sz="1400" dirty="0"/>
              <a:t> = </a:t>
            </a:r>
            <a:r>
              <a:rPr lang="fr-CA" sz="1400" dirty="0" err="1"/>
              <a:t>Tile.getSourceRectangle</a:t>
            </a:r>
            <a:r>
              <a:rPr lang="fr-CA" sz="1400" dirty="0"/>
              <a:t>(</a:t>
            </a:r>
            <a:r>
              <a:rPr lang="fr-CA" sz="1400" dirty="0" err="1"/>
              <a:t>map.getRow</a:t>
            </a:r>
            <a:r>
              <a:rPr lang="fr-CA" sz="1400" dirty="0"/>
              <a:t>(y + </a:t>
            </a:r>
            <a:r>
              <a:rPr lang="fr-CA" sz="1400" dirty="0" err="1"/>
              <a:t>firstY</a:t>
            </a:r>
            <a:r>
              <a:rPr lang="fr-CA" sz="1400" dirty="0"/>
              <a:t>).</a:t>
            </a:r>
            <a:r>
              <a:rPr lang="fr-CA" sz="1400" dirty="0" err="1"/>
              <a:t>getCell</a:t>
            </a:r>
            <a:r>
              <a:rPr lang="fr-CA" sz="1400" dirty="0"/>
              <a:t>(x + </a:t>
            </a:r>
            <a:r>
              <a:rPr lang="fr-CA" sz="1400" dirty="0" err="1"/>
              <a:t>firstX</a:t>
            </a:r>
            <a:r>
              <a:rPr lang="fr-CA" sz="1400" dirty="0"/>
              <a:t>).</a:t>
            </a:r>
            <a:r>
              <a:rPr lang="fr-CA" sz="1400" dirty="0" err="1"/>
              <a:t>getTileID</a:t>
            </a:r>
            <a:r>
              <a:rPr lang="fr-CA" sz="1400" dirty="0"/>
              <a:t>());</a:t>
            </a:r>
          </a:p>
          <a:p>
            <a:endParaRPr lang="fr-CA" sz="1400" dirty="0"/>
          </a:p>
          <a:p>
            <a:r>
              <a:rPr lang="fr-CA" sz="1400" dirty="0"/>
              <a:t>    </a:t>
            </a:r>
            <a:r>
              <a:rPr lang="fr-CA" sz="1400" dirty="0" err="1"/>
              <a:t>batch.draw</a:t>
            </a:r>
            <a:r>
              <a:rPr lang="fr-CA" sz="1400" dirty="0"/>
              <a:t>(</a:t>
            </a:r>
            <a:r>
              <a:rPr lang="fr-CA" sz="1400" dirty="0" err="1"/>
              <a:t>Tile.getTileSetTexture</a:t>
            </a:r>
            <a:r>
              <a:rPr lang="fr-CA" sz="1400" dirty="0"/>
              <a:t>(),</a:t>
            </a:r>
          </a:p>
          <a:p>
            <a:r>
              <a:rPr lang="fr-CA" sz="1400" dirty="0"/>
              <a:t>        (x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offsetX</a:t>
            </a:r>
            <a:r>
              <a:rPr lang="fr-CA" sz="1400" dirty="0"/>
              <a:t>, </a:t>
            </a:r>
            <a:r>
              <a:rPr lang="fr-CA" sz="1400" dirty="0" err="1"/>
              <a:t>positionY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srcRect.x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srcRect.width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srcRect.height</a:t>
            </a:r>
            <a:r>
              <a:rPr lang="fr-CA" sz="1400" dirty="0"/>
              <a:t>);</a:t>
            </a:r>
          </a:p>
          <a:p>
            <a:r>
              <a:rPr lang="fr-CA" sz="1400" dirty="0"/>
              <a:t>  }</a:t>
            </a:r>
          </a:p>
          <a:p>
            <a:r>
              <a:rPr lang="fr-CA" sz="1400" dirty="0"/>
              <a:t>}</a:t>
            </a:r>
          </a:p>
          <a:p>
            <a:endParaRPr lang="fr-CA" sz="1400" dirty="0"/>
          </a:p>
          <a:p>
            <a:endParaRPr lang="fr-CA" sz="1400" dirty="0"/>
          </a:p>
          <a:p>
            <a:r>
              <a:rPr lang="fr-CA" sz="1400" dirty="0" err="1"/>
              <a:t>batch.end</a:t>
            </a:r>
            <a:r>
              <a:rPr lang="fr-CA" sz="1400" dirty="0"/>
              <a:t>()</a:t>
            </a:r>
            <a:r>
              <a:rPr lang="fr-CA" sz="1400" dirty="0" smtClean="0"/>
              <a:t>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44008" y="5085184"/>
            <a:ext cx="292952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Après ce code, il devrait</a:t>
            </a:r>
            <a:br>
              <a:rPr lang="fr-FR" dirty="0" smtClean="0"/>
            </a:br>
            <a:r>
              <a:rPr lang="fr-FR" dirty="0" smtClean="0"/>
              <a:t>être exécutable</a:t>
            </a:r>
            <a:endParaRPr lang="fr-FR" dirty="0"/>
          </a:p>
        </p:txBody>
      </p:sp>
      <p:pic>
        <p:nvPicPr>
          <p:cNvPr id="6" name="Image 5" descr="Screen Shot 2014-10-24 at 14.45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39937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16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 2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Dans le </a:t>
            </a:r>
            <a:r>
              <a:rPr lang="fr-CA" b="1" dirty="0" smtClean="0"/>
              <a:t>Update</a:t>
            </a:r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996952"/>
            <a:ext cx="643958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err="1"/>
              <a:t>KeyboardState</a:t>
            </a:r>
            <a:r>
              <a:rPr lang="fr-CA" sz="1400" dirty="0"/>
              <a:t> </a:t>
            </a:r>
            <a:r>
              <a:rPr lang="fr-CA" sz="1400" dirty="0" err="1"/>
              <a:t>ks</a:t>
            </a:r>
            <a:r>
              <a:rPr lang="fr-CA" sz="1400" dirty="0"/>
              <a:t> = </a:t>
            </a:r>
            <a:r>
              <a:rPr lang="fr-CA" sz="1400" dirty="0" err="1"/>
              <a:t>Keyboard.GetState</a:t>
            </a:r>
            <a:r>
              <a:rPr lang="fr-CA" sz="1400" dirty="0"/>
              <a:t>();</a:t>
            </a:r>
          </a:p>
          <a:p>
            <a:endParaRPr lang="fr-CA" sz="1400" dirty="0"/>
          </a:p>
          <a:p>
            <a:r>
              <a:rPr lang="fr-CA" sz="1400" dirty="0"/>
              <a:t>// </a:t>
            </a:r>
            <a:r>
              <a:rPr lang="fr-CA" sz="1400" dirty="0" err="1"/>
              <a:t>Allows</a:t>
            </a:r>
            <a:r>
              <a:rPr lang="fr-CA" sz="1400" dirty="0"/>
              <a:t> the </a:t>
            </a:r>
            <a:r>
              <a:rPr lang="fr-CA" sz="1400" dirty="0" err="1"/>
              <a:t>game</a:t>
            </a:r>
            <a:r>
              <a:rPr lang="fr-CA" sz="1400" dirty="0"/>
              <a:t> to exit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Keys.Escape</a:t>
            </a:r>
            <a:r>
              <a:rPr lang="fr-CA" sz="1400" dirty="0"/>
              <a:t>))</a:t>
            </a:r>
          </a:p>
          <a:p>
            <a:r>
              <a:rPr lang="fr-CA" sz="1400" dirty="0"/>
              <a:t>   </a:t>
            </a:r>
            <a:r>
              <a:rPr lang="fr-CA" sz="1400" dirty="0" err="1"/>
              <a:t>this.Exit</a:t>
            </a:r>
            <a:r>
              <a:rPr lang="fr-CA" sz="1400" dirty="0"/>
              <a:t>();</a:t>
            </a:r>
          </a:p>
          <a:p>
            <a:endParaRPr lang="fr-CA" sz="1400" dirty="0"/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Keys.Left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Camera.Location.X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Camera.Location.X</a:t>
            </a:r>
            <a:r>
              <a:rPr lang="fr-CA" sz="1400" dirty="0"/>
              <a:t> - 2, 0,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myMap.MapWidth</a:t>
            </a:r>
            <a:r>
              <a:rPr lang="fr-CA" sz="1400" dirty="0"/>
              <a:t> - </a:t>
            </a:r>
            <a:r>
              <a:rPr lang="fr-CA" sz="1400" dirty="0" err="1"/>
              <a:t>squaresAcross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Keys.Right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Camera.Location.X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Camera.Location.X</a:t>
            </a:r>
            <a:r>
              <a:rPr lang="fr-CA" sz="1400" dirty="0"/>
              <a:t> + 2,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myMap.MapWidth</a:t>
            </a:r>
            <a:r>
              <a:rPr lang="fr-CA" sz="1400" dirty="0"/>
              <a:t> - </a:t>
            </a:r>
            <a:r>
              <a:rPr lang="fr-CA" sz="1400" dirty="0" err="1"/>
              <a:t>squaresAcross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 smtClean="0"/>
              <a:t>//…   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16937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 2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Dans le </a:t>
            </a:r>
            <a:r>
              <a:rPr lang="fr-CA" b="1" dirty="0" smtClean="0"/>
              <a:t>Update</a:t>
            </a:r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996952"/>
            <a:ext cx="64331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Keys.Up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Camera.Location.Y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Camera.Location.Y</a:t>
            </a:r>
            <a:r>
              <a:rPr lang="fr-CA" sz="1400" dirty="0"/>
              <a:t> - 2,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myMap.MapHeight</a:t>
            </a:r>
            <a:r>
              <a:rPr lang="fr-CA" sz="1400" dirty="0"/>
              <a:t> - </a:t>
            </a:r>
            <a:r>
              <a:rPr lang="fr-CA" sz="1400" dirty="0" err="1"/>
              <a:t>squaresDown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Keys.Down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Camera.Location.Y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Camera.Location.Y</a:t>
            </a:r>
            <a:r>
              <a:rPr lang="fr-CA" sz="1400" dirty="0"/>
              <a:t> + 2,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myMap.MapHeight</a:t>
            </a:r>
            <a:r>
              <a:rPr lang="fr-CA" sz="1400" dirty="0"/>
              <a:t> - </a:t>
            </a:r>
            <a:r>
              <a:rPr lang="fr-CA" sz="1400" dirty="0" err="1"/>
              <a:t>squaresDown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7584" y="5013176"/>
            <a:ext cx="71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On déplace la caméra en X et Y en limitant entre deux bornes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157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Résultats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On observe que la carte affichée est de 5 x 5, soit les valeurs de </a:t>
            </a:r>
            <a:r>
              <a:rPr lang="fr-CA" b="1" dirty="0" err="1" smtClean="0"/>
              <a:t>carreHauteur</a:t>
            </a:r>
            <a:r>
              <a:rPr lang="fr-CA" b="1" dirty="0" smtClean="0"/>
              <a:t> </a:t>
            </a:r>
            <a:r>
              <a:rPr lang="fr-CA" dirty="0" smtClean="0"/>
              <a:t>et </a:t>
            </a:r>
            <a:r>
              <a:rPr lang="fr-CA" b="1" dirty="0" err="1" smtClean="0"/>
              <a:t>carreLargeur</a:t>
            </a:r>
            <a:endParaRPr lang="fr-CA" b="1" dirty="0" smtClean="0"/>
          </a:p>
          <a:p>
            <a:pPr lvl="1"/>
            <a:r>
              <a:rPr lang="fr-CA" dirty="0" smtClean="0"/>
              <a:t>Ainsi on limite l’affichage dans le </a:t>
            </a:r>
            <a:r>
              <a:rPr lang="fr-CA" b="1" dirty="0" err="1" smtClean="0"/>
              <a:t>Draw</a:t>
            </a:r>
            <a:endParaRPr lang="fr-CA" b="1" dirty="0" smtClean="0"/>
          </a:p>
          <a:p>
            <a:r>
              <a:rPr lang="fr-CA" dirty="0" smtClean="0"/>
              <a:t>La limite est de 50 tuiles de largeur et hauteur</a:t>
            </a:r>
          </a:p>
          <a:p>
            <a:pPr lvl="1"/>
            <a:r>
              <a:rPr lang="fr-CA" dirty="0" smtClean="0"/>
              <a:t>Cette valeur est définie dans </a:t>
            </a:r>
            <a:r>
              <a:rPr lang="fr-CA" dirty="0" err="1" smtClean="0"/>
              <a:t>TileMap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555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Moteur de tuiles (</a:t>
            </a:r>
            <a:r>
              <a:rPr lang="fr-CA" i="1" dirty="0" err="1" smtClean="0"/>
              <a:t>tile</a:t>
            </a:r>
            <a:r>
              <a:rPr lang="fr-CA" i="1" dirty="0" smtClean="0"/>
              <a:t> </a:t>
            </a:r>
            <a:r>
              <a:rPr lang="fr-CA" i="1" dirty="0" err="1" smtClean="0"/>
              <a:t>engine</a:t>
            </a:r>
            <a:r>
              <a:rPr lang="fr-CA" dirty="0" smtClean="0"/>
              <a:t>)</a:t>
            </a:r>
          </a:p>
          <a:p>
            <a:pPr lvl="1"/>
            <a:r>
              <a:rPr lang="fr-CA" dirty="0" smtClean="0"/>
              <a:t>Définition</a:t>
            </a:r>
          </a:p>
          <a:p>
            <a:pPr lvl="1"/>
            <a:r>
              <a:rPr lang="fr-CA" dirty="0" smtClean="0"/>
              <a:t>Classes</a:t>
            </a:r>
          </a:p>
          <a:p>
            <a:r>
              <a:rPr lang="fr-CA" dirty="0"/>
              <a:t>Dans le cadre de ce cours, nous allons construire un moteur de tuile (</a:t>
            </a:r>
            <a:r>
              <a:rPr lang="fr-CA" i="1" dirty="0" err="1"/>
              <a:t>tile</a:t>
            </a:r>
            <a:r>
              <a:rPr lang="fr-CA" i="1" dirty="0"/>
              <a:t> </a:t>
            </a:r>
            <a:r>
              <a:rPr lang="fr-CA" i="1" dirty="0" err="1"/>
              <a:t>engine</a:t>
            </a:r>
            <a:r>
              <a:rPr lang="fr-CA" dirty="0"/>
              <a:t>) qui pourra être utilisé dans tous les projets </a:t>
            </a:r>
            <a:r>
              <a:rPr lang="fr-CA" dirty="0" smtClean="0"/>
              <a:t>XNA</a:t>
            </a:r>
          </a:p>
          <a:p>
            <a:r>
              <a:rPr lang="fr-CA" dirty="0" smtClean="0"/>
              <a:t>Ce sera un développement itératif, i.e. que l’on fera plusieurs versions</a:t>
            </a:r>
            <a:endParaRPr lang="fr-CA" dirty="0"/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4891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Moteur de tuiles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Version 2</a:t>
            </a:r>
          </a:p>
          <a:p>
            <a:r>
              <a:rPr lang="fr-CA" dirty="0" smtClean="0"/>
              <a:t>Tuile transparente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0326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Description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la version 1, le jeu de tuiles n’avait qu’une seule rangée avec des tuiles de dimensions fixes</a:t>
            </a:r>
          </a:p>
          <a:p>
            <a:r>
              <a:rPr lang="fr-CA" dirty="0" smtClean="0"/>
              <a:t>Dans un premier temps nous allons utiliser un autre jeu de tuiles.</a:t>
            </a:r>
          </a:p>
          <a:p>
            <a:r>
              <a:rPr lang="fr-CA" dirty="0" smtClean="0"/>
              <a:t>Ensuite mettre à jour la classe </a:t>
            </a:r>
            <a:r>
              <a:rPr lang="fr-CA" dirty="0" err="1" smtClean="0"/>
              <a:t>Tile</a:t>
            </a:r>
            <a:r>
              <a:rPr lang="fr-CA" dirty="0" smtClean="0"/>
              <a:t> et le Update du jeu pour éliminer les valeurs « </a:t>
            </a:r>
            <a:r>
              <a:rPr lang="fr-CA" dirty="0" err="1" smtClean="0"/>
              <a:t>hardcodées</a:t>
            </a:r>
            <a:r>
              <a:rPr lang="fr-CA" dirty="0" smtClean="0"/>
              <a:t>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9331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Jeu de tuiles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24100"/>
            <a:ext cx="4210049" cy="3508375"/>
          </a:xfrm>
        </p:spPr>
      </p:pic>
      <p:sp>
        <p:nvSpPr>
          <p:cNvPr id="5" name="ZoneTexte 4"/>
          <p:cNvSpPr txBox="1"/>
          <p:nvPr/>
        </p:nvSpPr>
        <p:spPr>
          <a:xfrm>
            <a:off x="5292080" y="2172325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Ajouter ce jeu dans le même</a:t>
            </a:r>
            <a:br>
              <a:rPr lang="fr-CA" dirty="0" smtClean="0"/>
            </a:br>
            <a:r>
              <a:rPr lang="fr-CA" dirty="0" smtClean="0"/>
              <a:t>que le premier jeu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449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Modifier les dimensions pour qu’elles soient de 48x48 en ajoutant les propriétés </a:t>
            </a:r>
            <a:r>
              <a:rPr lang="fr-CA" b="1" dirty="0" err="1" smtClean="0"/>
              <a:t>TileWidth</a:t>
            </a:r>
            <a:r>
              <a:rPr lang="fr-CA" dirty="0" smtClean="0"/>
              <a:t> et </a:t>
            </a:r>
            <a:r>
              <a:rPr lang="fr-CA" b="1" dirty="0" err="1" smtClean="0"/>
              <a:t>TileHeight</a:t>
            </a:r>
            <a:endParaRPr lang="fr-CA" b="1" dirty="0" smtClean="0"/>
          </a:p>
          <a:p>
            <a:r>
              <a:rPr lang="fr-CA" dirty="0" smtClean="0"/>
              <a:t>Maintenant que c’est un jeu de tuile 2D, il faudra modifier la méthode </a:t>
            </a:r>
            <a:r>
              <a:rPr lang="fr-CA" b="1" dirty="0" err="1" smtClean="0"/>
              <a:t>GetSourceRectangle</a:t>
            </a:r>
            <a:r>
              <a:rPr lang="fr-CA" dirty="0" smtClean="0"/>
              <a:t> pour retourner la bonne position</a:t>
            </a:r>
          </a:p>
          <a:p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827583" y="5085184"/>
            <a:ext cx="77556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tileY</a:t>
            </a:r>
            <a:r>
              <a:rPr lang="fr-CA" sz="1600" dirty="0"/>
              <a:t> = </a:t>
            </a:r>
            <a:r>
              <a:rPr lang="fr-CA" sz="1600" dirty="0" err="1"/>
              <a:t>tileIndex</a:t>
            </a:r>
            <a:r>
              <a:rPr lang="fr-CA" sz="1600" dirty="0"/>
              <a:t> / (</a:t>
            </a:r>
            <a:r>
              <a:rPr lang="fr-CA" sz="1600" dirty="0" err="1"/>
              <a:t>TileSetTexture.Width</a:t>
            </a:r>
            <a:r>
              <a:rPr lang="fr-CA" sz="1600" dirty="0"/>
              <a:t> / </a:t>
            </a:r>
            <a:r>
              <a:rPr lang="fr-CA" sz="1600" dirty="0" err="1"/>
              <a:t>TileWidth</a:t>
            </a:r>
            <a:r>
              <a:rPr lang="fr-CA" sz="1600" dirty="0"/>
              <a:t>);</a:t>
            </a:r>
          </a:p>
          <a:p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tileX</a:t>
            </a:r>
            <a:r>
              <a:rPr lang="fr-CA" sz="1600" dirty="0"/>
              <a:t> = </a:t>
            </a:r>
            <a:r>
              <a:rPr lang="fr-CA" sz="1600" dirty="0" err="1"/>
              <a:t>tileIndex</a:t>
            </a:r>
            <a:r>
              <a:rPr lang="fr-CA" sz="1600" dirty="0"/>
              <a:t> % (</a:t>
            </a:r>
            <a:r>
              <a:rPr lang="fr-CA" sz="1600" dirty="0" err="1"/>
              <a:t>TileSetTexture.Width</a:t>
            </a:r>
            <a:r>
              <a:rPr lang="fr-CA" sz="1600" dirty="0"/>
              <a:t> / </a:t>
            </a:r>
            <a:r>
              <a:rPr lang="fr-CA" sz="1600" dirty="0" err="1"/>
              <a:t>TileWidth</a:t>
            </a:r>
            <a:r>
              <a:rPr lang="fr-CA" sz="1600" dirty="0"/>
              <a:t>);</a:t>
            </a:r>
          </a:p>
          <a:p>
            <a:endParaRPr lang="fr-CA" sz="1600" dirty="0"/>
          </a:p>
          <a:p>
            <a:r>
              <a:rPr lang="fr-CA" sz="1600" dirty="0"/>
              <a:t>return new Rectangle(</a:t>
            </a:r>
            <a:r>
              <a:rPr lang="fr-CA" sz="1600" dirty="0" err="1"/>
              <a:t>tileX</a:t>
            </a:r>
            <a:r>
              <a:rPr lang="fr-CA" sz="1600" dirty="0"/>
              <a:t> * </a:t>
            </a:r>
            <a:r>
              <a:rPr lang="fr-CA" sz="1600" dirty="0" err="1"/>
              <a:t>TileWidth</a:t>
            </a:r>
            <a:r>
              <a:rPr lang="fr-CA" sz="1600" dirty="0"/>
              <a:t>, </a:t>
            </a:r>
            <a:r>
              <a:rPr lang="fr-CA" sz="1600" dirty="0" err="1"/>
              <a:t>tileY</a:t>
            </a:r>
            <a:r>
              <a:rPr lang="fr-CA" sz="1600" dirty="0"/>
              <a:t> * </a:t>
            </a:r>
            <a:r>
              <a:rPr lang="fr-CA" sz="1600" dirty="0" err="1"/>
              <a:t>TileHeight</a:t>
            </a:r>
            <a:r>
              <a:rPr lang="fr-CA" sz="1600" dirty="0"/>
              <a:t>, </a:t>
            </a:r>
            <a:r>
              <a:rPr lang="fr-CA" sz="1600" dirty="0" err="1"/>
              <a:t>TileWidth</a:t>
            </a:r>
            <a:r>
              <a:rPr lang="fr-CA" sz="1600" dirty="0"/>
              <a:t>, </a:t>
            </a:r>
            <a:r>
              <a:rPr lang="fr-CA" sz="1600" dirty="0" err="1"/>
              <a:t>TileHeight</a:t>
            </a:r>
            <a:r>
              <a:rPr lang="fr-CA" sz="16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529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Game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</a:t>
            </a:r>
            <a:r>
              <a:rPr lang="fr-CA" b="1" dirty="0" smtClean="0"/>
              <a:t>Game</a:t>
            </a:r>
            <a:r>
              <a:rPr lang="fr-CA" dirty="0" smtClean="0"/>
              <a:t> </a:t>
            </a:r>
            <a:r>
              <a:rPr lang="fr-CA" b="1" dirty="0" smtClean="0"/>
              <a:t>Update</a:t>
            </a:r>
            <a:r>
              <a:rPr lang="fr-CA" dirty="0" smtClean="0"/>
              <a:t>, modifier le code où est utilisé la variable </a:t>
            </a:r>
            <a:r>
              <a:rPr lang="fr-CA" b="1" dirty="0" err="1" smtClean="0"/>
              <a:t>tileSize</a:t>
            </a:r>
            <a:r>
              <a:rPr lang="fr-CA" dirty="0" smtClean="0"/>
              <a:t> pour utiliser les nouvelles propriétés publics de </a:t>
            </a:r>
            <a:r>
              <a:rPr lang="fr-CA" b="1" dirty="0" err="1" smtClean="0"/>
              <a:t>Tile</a:t>
            </a:r>
            <a:endParaRPr lang="fr-CA" b="1" dirty="0" smtClean="0"/>
          </a:p>
          <a:p>
            <a:r>
              <a:rPr lang="fr-CA" dirty="0" smtClean="0"/>
              <a:t>Faire de même pour la méthode </a:t>
            </a:r>
            <a:r>
              <a:rPr lang="fr-CA" b="1" dirty="0" err="1" smtClean="0"/>
              <a:t>Draw</a:t>
            </a:r>
            <a:endParaRPr lang="fr-CA" b="1" dirty="0" smtClean="0"/>
          </a:p>
          <a:p>
            <a:r>
              <a:rPr lang="fr-CA" dirty="0" smtClean="0"/>
              <a:t>Si on exécute, on devrait avoir un résultant un peu désorganisé</a:t>
            </a:r>
          </a:p>
          <a:p>
            <a:pPr lvl="1"/>
            <a:r>
              <a:rPr lang="fr-CA" dirty="0" smtClean="0"/>
              <a:t>Pourquoi et comment on corrige?</a:t>
            </a:r>
            <a:endParaRPr lang="fr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1429" y="1916832"/>
            <a:ext cx="4466507" cy="35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1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Dans la première version, on ne pouvait qu’afficher qu’une seule texture par cellule</a:t>
            </a:r>
          </a:p>
          <a:p>
            <a:r>
              <a:rPr lang="fr-CA" dirty="0" smtClean="0"/>
              <a:t>Ce n’était pas un problème car chaque tuile occupait l’espace entier</a:t>
            </a:r>
          </a:p>
          <a:p>
            <a:r>
              <a:rPr lang="fr-CA" dirty="0" smtClean="0"/>
              <a:t>Cependant la transition entre deux terrains était brusque</a:t>
            </a:r>
          </a:p>
          <a:p>
            <a:r>
              <a:rPr lang="fr-CA" dirty="0" smtClean="0"/>
              <a:t>Plusieurs options existent, mais certaines sont meilleures que d’autres</a:t>
            </a:r>
          </a:p>
        </p:txBody>
      </p:sp>
    </p:spTree>
    <p:extLst>
      <p:ext uri="{BB962C8B-B14F-4D97-AF65-F5344CB8AC3E}">
        <p14:creationId xmlns:p14="http://schemas.microsoft.com/office/powerpoint/2010/main" val="7125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On pourrait dessiner chaque transition existante pour chaque tuile</a:t>
            </a:r>
          </a:p>
          <a:p>
            <a:pPr lvl="1"/>
            <a:r>
              <a:rPr lang="fr-CA" dirty="0" smtClean="0"/>
              <a:t>C’est commun et ce n’est pas un problème si le nombre de tuiles est petit</a:t>
            </a:r>
          </a:p>
          <a:p>
            <a:pPr lvl="1"/>
            <a:r>
              <a:rPr lang="fr-CA" dirty="0" smtClean="0"/>
              <a:t>Dans le cas de 4 tuiles différentes, il faudrait 16 transitions et ce seulement dans le sens des transitions horizontales</a:t>
            </a:r>
          </a:p>
          <a:p>
            <a:pPr lvl="2"/>
            <a:r>
              <a:rPr lang="fr-CA" dirty="0" smtClean="0"/>
              <a:t>Pas efficace…</a:t>
            </a:r>
          </a:p>
          <a:p>
            <a:pPr lvl="1"/>
            <a:r>
              <a:rPr lang="fr-CA" dirty="0" smtClean="0"/>
              <a:t>Si on augmente le nombre de tuiles, il faudrait faire le carré pour obtenir le nombre de transitions possibles (horizontales)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25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Une autre méthode serait de programmer des règles pour limiter les choix</a:t>
            </a:r>
          </a:p>
          <a:p>
            <a:pPr lvl="1"/>
            <a:r>
              <a:rPr lang="fr-CA" dirty="0" smtClean="0"/>
              <a:t>Par exemple la transition désert/glace serait impossible</a:t>
            </a:r>
          </a:p>
          <a:p>
            <a:r>
              <a:rPr lang="fr-CA" dirty="0" smtClean="0"/>
              <a:t>Une autre façon est d’utiliser la transparence des tuiles. Ainsi ces tuiles pourraient être dessinées par dessus d’autres tuiles de base</a:t>
            </a:r>
          </a:p>
          <a:p>
            <a:pPr lvl="1"/>
            <a:r>
              <a:rPr lang="fr-CA" dirty="0" smtClean="0"/>
              <a:t>Cette méthode sera préconisée car elle réduit considérablement le nombre de tuiles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755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 faire en sorte que l’on accepte plusieurs tuiles empilées, il faudra modifier la définition de la cellule</a:t>
            </a:r>
          </a:p>
          <a:p>
            <a:r>
              <a:rPr lang="fr-CA" dirty="0" smtClean="0"/>
              <a:t>Modifier la classe </a:t>
            </a:r>
            <a:r>
              <a:rPr lang="fr-CA" dirty="0" err="1" smtClean="0"/>
              <a:t>MapCell</a:t>
            </a:r>
            <a:r>
              <a:rPr lang="fr-CA" dirty="0" smtClean="0"/>
              <a:t> pour ajouter la liste suivante</a:t>
            </a:r>
          </a:p>
          <a:p>
            <a:pPr lvl="1"/>
            <a:r>
              <a:rPr lang="en-US" dirty="0"/>
              <a:t>public List&lt;</a:t>
            </a:r>
            <a:r>
              <a:rPr lang="en-US" dirty="0" err="1"/>
              <a:t>int</a:t>
            </a:r>
            <a:r>
              <a:rPr lang="en-US" dirty="0"/>
              <a:t>&gt; </a:t>
            </a:r>
            <a:r>
              <a:rPr lang="en-US" dirty="0" err="1"/>
              <a:t>BaseTiles</a:t>
            </a:r>
            <a:r>
              <a:rPr lang="en-US" dirty="0"/>
              <a:t> = new List&lt;</a:t>
            </a:r>
            <a:r>
              <a:rPr lang="en-US" dirty="0" err="1"/>
              <a:t>int</a:t>
            </a:r>
            <a:r>
              <a:rPr lang="en-US" dirty="0" smtClean="0"/>
              <a:t>&gt;();</a:t>
            </a:r>
          </a:p>
          <a:p>
            <a:r>
              <a:rPr lang="en-US" dirty="0" err="1" smtClean="0"/>
              <a:t>Cela</a:t>
            </a:r>
            <a:r>
              <a:rPr lang="en-US" dirty="0" smtClean="0"/>
              <a:t> </a:t>
            </a:r>
            <a:r>
              <a:rPr lang="en-US" dirty="0" err="1" smtClean="0"/>
              <a:t>permettra</a:t>
            </a:r>
            <a:r>
              <a:rPr lang="en-US" dirty="0" smtClean="0"/>
              <a:t> </a:t>
            </a:r>
            <a:r>
              <a:rPr lang="en-US" dirty="0" err="1" smtClean="0"/>
              <a:t>d’empiler</a:t>
            </a:r>
            <a:r>
              <a:rPr lang="en-US" dirty="0" smtClean="0"/>
              <a:t> un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infini</a:t>
            </a:r>
            <a:r>
              <a:rPr lang="en-US" dirty="0" smtClean="0"/>
              <a:t> de </a:t>
            </a:r>
            <a:r>
              <a:rPr lang="en-US" dirty="0" err="1" smtClean="0"/>
              <a:t>tuiles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même</a:t>
            </a:r>
            <a:r>
              <a:rPr lang="en-US" dirty="0" smtClean="0"/>
              <a:t> cellule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654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Modifier la propriété </a:t>
            </a:r>
            <a:r>
              <a:rPr lang="fr-CA" dirty="0" err="1" smtClean="0"/>
              <a:t>TileID</a:t>
            </a:r>
            <a:r>
              <a:rPr lang="fr-CA" dirty="0" smtClean="0"/>
              <a:t> de la classe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547664" y="3212976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setTileID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 {</a:t>
            </a:r>
          </a:p>
          <a:p>
            <a:r>
              <a:rPr lang="fr-CA" dirty="0"/>
              <a:t>  if (</a:t>
            </a:r>
            <a:r>
              <a:rPr lang="fr-CA" dirty="0" err="1"/>
              <a:t>baseTiles.size</a:t>
            </a:r>
            <a:r>
              <a:rPr lang="fr-CA" dirty="0"/>
              <a:t>() &gt; 0) {</a:t>
            </a:r>
          </a:p>
          <a:p>
            <a:r>
              <a:rPr lang="fr-CA" dirty="0"/>
              <a:t>    </a:t>
            </a:r>
            <a:r>
              <a:rPr lang="fr-CA" dirty="0" err="1"/>
              <a:t>baseTiles.set</a:t>
            </a:r>
            <a:r>
              <a:rPr lang="fr-CA" dirty="0"/>
              <a:t>(0, 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  <a:r>
              <a:rPr lang="fr-CA" dirty="0" err="1"/>
              <a:t>else</a:t>
            </a:r>
            <a:endParaRPr lang="fr-CA" dirty="0"/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4100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Moteur de tuile : Définition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 moteur de tuile (TE) est une technique </a:t>
            </a:r>
            <a:r>
              <a:rPr lang="fr-CA" dirty="0"/>
              <a:t>qui permet </a:t>
            </a:r>
            <a:r>
              <a:rPr lang="fr-CA" dirty="0" smtClean="0"/>
              <a:t>de générer une grand objet graphique à partir de plus petits objets</a:t>
            </a:r>
          </a:p>
          <a:p>
            <a:r>
              <a:rPr lang="fr-CA" dirty="0" smtClean="0"/>
              <a:t>Cette technique permet d’économiser de l’espace mémoire (RAM) ainsi que d’améliorer le processus d’affichage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6785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Ajouter la méthode suivante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691680" y="2996952"/>
            <a:ext cx="3902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AddBaseTile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</a:t>
            </a:r>
          </a:p>
          <a:p>
            <a:r>
              <a:rPr lang="fr-CA" dirty="0"/>
              <a:t>{</a:t>
            </a:r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95892" y="4365104"/>
            <a:ext cx="6777317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Cette commande permet d’empiler les tuiles</a:t>
            </a:r>
          </a:p>
          <a:p>
            <a:r>
              <a:rPr lang="fr-CA" dirty="0" smtClean="0"/>
              <a:t>La première tuile sera celle de base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201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Dessiner les tuiles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Une fois que la classe des cellules a été modifiée, on voudrait dessiner chaque tuile de chaque cellule</a:t>
            </a:r>
          </a:p>
          <a:p>
            <a:r>
              <a:rPr lang="fr-CA" dirty="0" smtClean="0"/>
              <a:t>Dans la méthode </a:t>
            </a:r>
            <a:r>
              <a:rPr lang="fr-CA" b="1" dirty="0" err="1" smtClean="0"/>
              <a:t>Draw</a:t>
            </a:r>
            <a:r>
              <a:rPr lang="fr-CA" dirty="0" smtClean="0"/>
              <a:t>, trouver le </a:t>
            </a:r>
            <a:r>
              <a:rPr lang="fr-CA" b="1" dirty="0" err="1" smtClean="0"/>
              <a:t>draw</a:t>
            </a:r>
            <a:r>
              <a:rPr lang="fr-CA" b="1" dirty="0" smtClean="0"/>
              <a:t> du batch </a:t>
            </a:r>
            <a:r>
              <a:rPr lang="fr-CA" dirty="0" smtClean="0"/>
              <a:t>et modifier celle-ci par le code suivant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475656" y="4653136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dirty="0"/>
              <a:t>for (</a:t>
            </a:r>
            <a:r>
              <a:rPr lang="fr-CA" sz="1200" dirty="0" err="1"/>
              <a:t>int</a:t>
            </a:r>
            <a:r>
              <a:rPr lang="fr-CA" sz="1200" dirty="0"/>
              <a:t> </a:t>
            </a:r>
            <a:r>
              <a:rPr lang="fr-CA" sz="1200" dirty="0" err="1"/>
              <a:t>tileId</a:t>
            </a:r>
            <a:r>
              <a:rPr lang="fr-CA" sz="1200" dirty="0"/>
              <a:t> : </a:t>
            </a:r>
            <a:r>
              <a:rPr lang="fr-CA" sz="1200" dirty="0" err="1"/>
              <a:t>map.getRow</a:t>
            </a:r>
            <a:r>
              <a:rPr lang="fr-CA" sz="1200" dirty="0"/>
              <a:t>(y + </a:t>
            </a:r>
            <a:r>
              <a:rPr lang="fr-CA" sz="1200" dirty="0" err="1"/>
              <a:t>firstY</a:t>
            </a:r>
            <a:r>
              <a:rPr lang="fr-CA" sz="1200" dirty="0"/>
              <a:t>).</a:t>
            </a:r>
            <a:r>
              <a:rPr lang="fr-CA" sz="1200" dirty="0" err="1"/>
              <a:t>getCell</a:t>
            </a:r>
            <a:r>
              <a:rPr lang="fr-CA" sz="1200" dirty="0"/>
              <a:t>(x + </a:t>
            </a:r>
            <a:r>
              <a:rPr lang="fr-CA" sz="1200" dirty="0" err="1"/>
              <a:t>firstX</a:t>
            </a:r>
            <a:r>
              <a:rPr lang="fr-CA" sz="1200" dirty="0"/>
              <a:t>).</a:t>
            </a:r>
            <a:r>
              <a:rPr lang="fr-CA" sz="1200" dirty="0" err="1"/>
              <a:t>getBaseTiles</a:t>
            </a:r>
            <a:r>
              <a:rPr lang="fr-CA" sz="1200" dirty="0"/>
              <a:t>()) {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// Va chercher le rectangle de la tuile à afficher</a:t>
            </a:r>
          </a:p>
          <a:p>
            <a:r>
              <a:rPr lang="fr-CA" sz="1200" dirty="0"/>
              <a:t>  Rectangle </a:t>
            </a:r>
            <a:r>
              <a:rPr lang="fr-CA" sz="1200" dirty="0" err="1"/>
              <a:t>srcRect</a:t>
            </a:r>
            <a:r>
              <a:rPr lang="fr-CA" sz="1200" dirty="0"/>
              <a:t> = </a:t>
            </a:r>
            <a:r>
              <a:rPr lang="fr-CA" sz="1200" dirty="0" err="1"/>
              <a:t>Tile.getSourceRectangle</a:t>
            </a:r>
            <a:r>
              <a:rPr lang="fr-CA" sz="1200" dirty="0"/>
              <a:t>(</a:t>
            </a:r>
            <a:r>
              <a:rPr lang="fr-CA" sz="1200" dirty="0" err="1"/>
              <a:t>tileId</a:t>
            </a:r>
            <a:r>
              <a:rPr lang="fr-CA" sz="1200" dirty="0"/>
              <a:t>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batch.draw</a:t>
            </a:r>
            <a:r>
              <a:rPr lang="fr-CA" sz="1200" dirty="0"/>
              <a:t>(</a:t>
            </a:r>
            <a:r>
              <a:rPr lang="fr-CA" sz="1200" dirty="0" err="1"/>
              <a:t>Tile.getTileSetTexture</a:t>
            </a:r>
            <a:r>
              <a:rPr lang="fr-CA" sz="1200" dirty="0"/>
              <a:t>(),</a:t>
            </a:r>
          </a:p>
          <a:p>
            <a:r>
              <a:rPr lang="fr-CA" sz="1200" dirty="0"/>
              <a:t>      (x * </a:t>
            </a:r>
            <a:r>
              <a:rPr lang="fr-CA" sz="1200" dirty="0" err="1"/>
              <a:t>Tile.tileWidth</a:t>
            </a:r>
            <a:r>
              <a:rPr lang="fr-CA" sz="1200" dirty="0"/>
              <a:t>) - </a:t>
            </a:r>
            <a:r>
              <a:rPr lang="fr-CA" sz="1200" dirty="0" err="1"/>
              <a:t>offsetX</a:t>
            </a:r>
            <a:r>
              <a:rPr lang="fr-CA" sz="1200" dirty="0"/>
              <a:t>, </a:t>
            </a:r>
            <a:r>
              <a:rPr lang="fr-CA" sz="1200" dirty="0" err="1"/>
              <a:t>positionY</a:t>
            </a:r>
            <a:r>
              <a:rPr lang="fr-CA" sz="1200" dirty="0"/>
              <a:t>,</a:t>
            </a:r>
          </a:p>
          <a:p>
            <a:r>
              <a:rPr lang="fr-CA" sz="1200" dirty="0"/>
              <a:t>     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srcRect.x</a:t>
            </a:r>
            <a:r>
              <a:rPr lang="fr-CA" sz="1200" dirty="0"/>
              <a:t>,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srcRect.y</a:t>
            </a:r>
            <a:r>
              <a:rPr lang="fr-CA" sz="1200" dirty="0"/>
              <a:t>,</a:t>
            </a:r>
          </a:p>
          <a:p>
            <a:r>
              <a:rPr lang="fr-CA" sz="1200" dirty="0"/>
              <a:t>     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srcRect.width</a:t>
            </a:r>
            <a:r>
              <a:rPr lang="fr-CA" sz="1200" dirty="0"/>
              <a:t>,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srcRect.height</a:t>
            </a:r>
            <a:r>
              <a:rPr lang="fr-CA" sz="1200" dirty="0"/>
              <a:t>);</a:t>
            </a:r>
          </a:p>
          <a:p>
            <a:r>
              <a:rPr lang="fr-CA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3139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Dessiner les tuiles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On se retrouve à parcourir 3 boucles pour dessiner la carte</a:t>
            </a:r>
          </a:p>
          <a:p>
            <a:r>
              <a:rPr lang="fr-CA" dirty="0" smtClean="0"/>
              <a:t>En gros, on enveloppe </a:t>
            </a:r>
            <a:r>
              <a:rPr lang="fr-CA" b="1" dirty="0" err="1" smtClean="0"/>
              <a:t>batch.draw</a:t>
            </a:r>
            <a:r>
              <a:rPr lang="fr-CA" b="1" dirty="0" smtClean="0"/>
              <a:t> </a:t>
            </a:r>
            <a:r>
              <a:rPr lang="fr-CA" dirty="0" smtClean="0"/>
              <a:t>pour qu’elle dessine chaque tuile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373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 tester la transition, ajoutons des tuiles à la carte actuelle</a:t>
            </a:r>
          </a:p>
          <a:p>
            <a:r>
              <a:rPr lang="fr-CA" dirty="0" smtClean="0"/>
              <a:t>À la fin de la création de la méthode </a:t>
            </a:r>
            <a:r>
              <a:rPr lang="fr-CA" b="1" dirty="0" err="1" smtClean="0"/>
              <a:t>drawTest</a:t>
            </a:r>
            <a:r>
              <a:rPr lang="fr-CA" b="1" dirty="0" smtClean="0"/>
              <a:t>() </a:t>
            </a:r>
            <a:r>
              <a:rPr lang="fr-CA" dirty="0" smtClean="0"/>
              <a:t>dans </a:t>
            </a:r>
            <a:r>
              <a:rPr lang="fr-CA" b="1" dirty="0" err="1" smtClean="0"/>
              <a:t>TileMap</a:t>
            </a:r>
            <a:r>
              <a:rPr lang="fr-CA" dirty="0" smtClean="0"/>
              <a:t>, ajouter les tuiles suivantes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07904" y="4053815"/>
            <a:ext cx="30027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(30);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(27);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(28);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(25);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(24);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(31);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(26);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(29);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(104);</a:t>
            </a:r>
          </a:p>
        </p:txBody>
      </p:sp>
    </p:spTree>
    <p:extLst>
      <p:ext uri="{BB962C8B-B14F-4D97-AF65-F5344CB8AC3E}">
        <p14:creationId xmlns:p14="http://schemas.microsoft.com/office/powerpoint/2010/main" val="37053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Adaptez le code pour qu’il fonctionne sous </a:t>
            </a:r>
            <a:r>
              <a:rPr lang="fr-CA" dirty="0" err="1" smtClean="0"/>
              <a:t>LibGdx</a:t>
            </a:r>
            <a:r>
              <a:rPr lang="fr-CA" dirty="0" smtClean="0"/>
              <a:t> dans Android Studio et exécutable en Desktop</a:t>
            </a:r>
          </a:p>
          <a:p>
            <a:endParaRPr lang="fr-CA" dirty="0" smtClean="0"/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785487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Le principe est d’utiliser une feuille de </a:t>
            </a:r>
            <a:r>
              <a:rPr lang="fr-CA" dirty="0" smtClean="0"/>
              <a:t>textures </a:t>
            </a:r>
            <a:r>
              <a:rPr lang="fr-CA" dirty="0"/>
              <a:t>qui contient plusieurs </a:t>
            </a:r>
            <a:r>
              <a:rPr lang="fr-CA" dirty="0" smtClean="0"/>
              <a:t>tuiles ainsi qu’une matrice de deux dimensions qui contient des adresses de tuiles</a:t>
            </a:r>
          </a:p>
          <a:p>
            <a:r>
              <a:rPr lang="fr-CA" dirty="0" smtClean="0"/>
              <a:t>En adressant chaque tuile à chaque cellule de la matrice, on peut générer une grande image de façon efficace</a:t>
            </a:r>
          </a:p>
          <a:p>
            <a:r>
              <a:rPr lang="fr-CA" dirty="0" smtClean="0"/>
              <a:t>En plus de l’affichage, on peut ajouter des éléments de collision ainsi que plusieurs couches à l’intérieur de la même matrice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2655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Moteur de tuile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la première version, nous allons utiliser une feuille de tuile simple avec seulement 1 rangée de 4 tuiles</a:t>
            </a:r>
            <a:endParaRPr lang="fr-CA" dirty="0"/>
          </a:p>
        </p:txBody>
      </p:sp>
      <p:pic>
        <p:nvPicPr>
          <p:cNvPr id="2050" name="Picture 2" descr="E:\_data\Documents\_college\_cours\_A12\420-B76-SW - Développement d'applications interactives III\ressources\part1_til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774" y="3961467"/>
            <a:ext cx="16256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classes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1800" dirty="0" smtClean="0"/>
              <a:t>Les classes utilisées seront les suivantes pour la version 1</a:t>
            </a:r>
          </a:p>
          <a:p>
            <a:endParaRPr lang="fr-CA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751192"/>
            <a:ext cx="58959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86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classes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/>
              <a:t>MapCell</a:t>
            </a:r>
            <a:r>
              <a:rPr lang="fr-CA" dirty="0" smtClean="0"/>
              <a:t> représente une cellule de la carte</a:t>
            </a:r>
          </a:p>
          <a:p>
            <a:r>
              <a:rPr lang="fr-CA" dirty="0" err="1" smtClean="0"/>
              <a:t>MapRow</a:t>
            </a:r>
            <a:r>
              <a:rPr lang="fr-CA" dirty="0" smtClean="0"/>
              <a:t> </a:t>
            </a:r>
            <a:r>
              <a:rPr lang="fr-CA" dirty="0"/>
              <a:t>représente une rangée de la carte </a:t>
            </a:r>
            <a:r>
              <a:rPr lang="fr-CA" dirty="0" smtClean="0"/>
              <a:t>et contient une liste de cellules</a:t>
            </a:r>
          </a:p>
          <a:p>
            <a:r>
              <a:rPr lang="fr-CA" dirty="0" err="1" smtClean="0"/>
              <a:t>TileMap</a:t>
            </a:r>
            <a:r>
              <a:rPr lang="fr-CA" dirty="0" smtClean="0"/>
              <a:t> représente la carte et contient une collection de </a:t>
            </a:r>
            <a:r>
              <a:rPr lang="fr-CA" dirty="0" err="1" smtClean="0"/>
              <a:t>MapRow</a:t>
            </a:r>
            <a:endParaRPr lang="fr-CA" dirty="0" smtClean="0"/>
          </a:p>
          <a:p>
            <a:r>
              <a:rPr lang="fr-CA" dirty="0" err="1" smtClean="0"/>
              <a:t>Tile</a:t>
            </a:r>
            <a:r>
              <a:rPr lang="fr-CA" dirty="0" smtClean="0"/>
              <a:t> est la texture</a:t>
            </a:r>
          </a:p>
          <a:p>
            <a:r>
              <a:rPr lang="fr-CA" dirty="0" smtClean="0"/>
              <a:t>Camera est la vue de la carte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9988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fontScale="47500" lnSpcReduction="20000"/>
          </a:bodyPr>
          <a:lstStyle/>
          <a:p>
            <a:pPr marL="68580" indent="0">
              <a:buNone/>
            </a:pPr>
            <a:r>
              <a:rPr lang="fr-FR" dirty="0"/>
              <a:t>package </a:t>
            </a:r>
            <a:r>
              <a:rPr lang="fr-FR" dirty="0" err="1"/>
              <a:t>models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public class </a:t>
            </a:r>
            <a:r>
              <a:rPr lang="fr-FR" dirty="0" err="1"/>
              <a:t>MapCell</a:t>
            </a:r>
            <a:r>
              <a:rPr lang="fr-FR" dirty="0"/>
              <a:t> {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getTileID</a:t>
            </a:r>
            <a:r>
              <a:rPr lang="fr-FR" dirty="0"/>
              <a:t>() {</a:t>
            </a:r>
          </a:p>
          <a:p>
            <a:pPr marL="68580" indent="0">
              <a:buNone/>
            </a:pPr>
            <a:r>
              <a:rPr lang="fr-FR" dirty="0"/>
              <a:t>    return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setTileID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r>
              <a:rPr lang="fr-FR" dirty="0"/>
              <a:t>  </a:t>
            </a:r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MapCell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super();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6272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MapRow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348880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class </a:t>
            </a:r>
            <a:r>
              <a:rPr lang="fr-CA" dirty="0" err="1"/>
              <a:t>MapRow</a:t>
            </a:r>
            <a:r>
              <a:rPr lang="fr-CA" dirty="0"/>
              <a:t> {</a:t>
            </a:r>
          </a:p>
          <a:p>
            <a:r>
              <a:rPr lang="fr-CA" dirty="0"/>
              <a:t> 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 </a:t>
            </a:r>
            <a:r>
              <a:rPr lang="fr-CA" dirty="0" err="1"/>
              <a:t>columns</a:t>
            </a:r>
            <a:r>
              <a:rPr lang="fr-CA" dirty="0"/>
              <a:t>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MapRow</a:t>
            </a:r>
            <a:r>
              <a:rPr lang="fr-CA" dirty="0"/>
              <a:t>() {</a:t>
            </a:r>
          </a:p>
          <a:p>
            <a:r>
              <a:rPr lang="fr-CA" dirty="0"/>
              <a:t>    </a:t>
            </a:r>
            <a:r>
              <a:rPr lang="fr-CA" dirty="0" err="1"/>
              <a:t>columns</a:t>
            </a:r>
            <a:r>
              <a:rPr lang="fr-CA" dirty="0"/>
              <a:t> = new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&gt;();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</a:p>
          <a:p>
            <a:r>
              <a:rPr lang="fr-CA" dirty="0"/>
              <a:t>  public </a:t>
            </a:r>
            <a:r>
              <a:rPr lang="fr-CA" dirty="0" err="1"/>
              <a:t>MapCell</a:t>
            </a:r>
            <a:r>
              <a:rPr lang="fr-CA" dirty="0"/>
              <a:t> </a:t>
            </a:r>
            <a:r>
              <a:rPr lang="fr-CA" dirty="0" err="1"/>
              <a:t>getCell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cellIndex</a:t>
            </a:r>
            <a:r>
              <a:rPr lang="fr-CA" dirty="0"/>
              <a:t>) {</a:t>
            </a:r>
          </a:p>
          <a:p>
            <a:r>
              <a:rPr lang="fr-CA" dirty="0"/>
              <a:t>    return </a:t>
            </a:r>
            <a:r>
              <a:rPr lang="fr-CA" dirty="0" err="1"/>
              <a:t>columns.get</a:t>
            </a:r>
            <a:r>
              <a:rPr lang="fr-CA" dirty="0"/>
              <a:t>(</a:t>
            </a:r>
            <a:r>
              <a:rPr lang="fr-CA" dirty="0" err="1"/>
              <a:t>cellIndex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047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9203</TotalTime>
  <Words>2061</Words>
  <Application>Microsoft Office PowerPoint</Application>
  <PresentationFormat>Affichage à l'écran (4:3)</PresentationFormat>
  <Paragraphs>346</Paragraphs>
  <Slides>34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8" baseType="lpstr">
      <vt:lpstr>Calibri</vt:lpstr>
      <vt:lpstr>Century Gothic</vt:lpstr>
      <vt:lpstr>Wingdings 2</vt:lpstr>
      <vt:lpstr>Austin</vt:lpstr>
      <vt:lpstr>Dév. d’application interactive III</vt:lpstr>
      <vt:lpstr>Plan de leçon</vt:lpstr>
      <vt:lpstr>Moteur de tuile : Définition</vt:lpstr>
      <vt:lpstr>Moteur de tuile : Définition</vt:lpstr>
      <vt:lpstr>Moteur de tuile</vt:lpstr>
      <vt:lpstr>Les classes</vt:lpstr>
      <vt:lpstr>Les classes</vt:lpstr>
      <vt:lpstr>Classe : MapCell</vt:lpstr>
      <vt:lpstr>Classe : MapRow</vt:lpstr>
      <vt:lpstr>Classe : TileMap</vt:lpstr>
      <vt:lpstr>Classe : TileMap</vt:lpstr>
      <vt:lpstr>Classe : Tile</vt:lpstr>
      <vt:lpstr>Classe : Camera</vt:lpstr>
      <vt:lpstr>Test</vt:lpstr>
      <vt:lpstr>Test</vt:lpstr>
      <vt:lpstr>Test</vt:lpstr>
      <vt:lpstr>Test 2</vt:lpstr>
      <vt:lpstr>Test 2</vt:lpstr>
      <vt:lpstr>Résultats</vt:lpstr>
      <vt:lpstr>Moteur de tuiles</vt:lpstr>
      <vt:lpstr>Description</vt:lpstr>
      <vt:lpstr>Jeu de tuiles</vt:lpstr>
      <vt:lpstr>Classe : Tile</vt:lpstr>
      <vt:lpstr>Game</vt:lpstr>
      <vt:lpstr>Les couches</vt:lpstr>
      <vt:lpstr>Les couches</vt:lpstr>
      <vt:lpstr>Les couches</vt:lpstr>
      <vt:lpstr>Classe : MapCell</vt:lpstr>
      <vt:lpstr>Classe : MapCell</vt:lpstr>
      <vt:lpstr>Classe : MapCell</vt:lpstr>
      <vt:lpstr>Dessiner les tuiles</vt:lpstr>
      <vt:lpstr>Dessiner les tuiles</vt:lpstr>
      <vt:lpstr>Classe : TileMap</vt:lpstr>
      <vt:lpstr>Exercices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projet Android</dc:title>
  <dc:creator>Nicolas Bourré</dc:creator>
  <cp:lastModifiedBy>Nicolas Bourré</cp:lastModifiedBy>
  <cp:revision>146</cp:revision>
  <cp:lastPrinted>2012-10-03T15:39:21Z</cp:lastPrinted>
  <dcterms:created xsi:type="dcterms:W3CDTF">2012-09-05T14:32:55Z</dcterms:created>
  <dcterms:modified xsi:type="dcterms:W3CDTF">2015-11-09T15:27:26Z</dcterms:modified>
</cp:coreProperties>
</file>