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1"/>
  </p:notesMasterIdLst>
  <p:sldIdLst>
    <p:sldId id="256" r:id="rId2"/>
    <p:sldId id="257" r:id="rId3"/>
    <p:sldId id="269" r:id="rId4"/>
    <p:sldId id="258" r:id="rId5"/>
    <p:sldId id="259" r:id="rId6"/>
    <p:sldId id="261" r:id="rId7"/>
    <p:sldId id="262" r:id="rId8"/>
    <p:sldId id="263" r:id="rId9"/>
    <p:sldId id="271" r:id="rId10"/>
    <p:sldId id="264" r:id="rId11"/>
    <p:sldId id="270" r:id="rId12"/>
    <p:sldId id="267" r:id="rId13"/>
    <p:sldId id="268" r:id="rId14"/>
    <p:sldId id="266" r:id="rId15"/>
    <p:sldId id="273" r:id="rId16"/>
    <p:sldId id="274" r:id="rId17"/>
    <p:sldId id="272" r:id="rId18"/>
    <p:sldId id="277" r:id="rId19"/>
    <p:sldId id="26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0"/>
  </p:normalViewPr>
  <p:slideViewPr>
    <p:cSldViewPr snapToGrid="0" snapToObjects="1">
      <p:cViewPr varScale="1">
        <p:scale>
          <a:sx n="98" d="100"/>
          <a:sy n="98" d="100"/>
        </p:scale>
        <p:origin x="140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0F65B-507F-9148-A2A2-5E320A5F0D71}" type="datetimeFigureOut">
              <a:rPr lang="fr-FR" smtClean="0"/>
              <a:t>23/10/2015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9FE40-7912-B548-8BDD-3CAD3652A5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83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Longueur</a:t>
            </a:r>
            <a:r>
              <a:rPr lang="fr-FR" baseline="0" dirty="0" smtClean="0"/>
              <a:t> </a:t>
            </a:r>
            <a:r>
              <a:rPr lang="fr-FR" baseline="0" dirty="0" smtClean="0">
                <a:sym typeface="Wingdings"/>
              </a:rPr>
              <a:t> Magnitude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9FE40-7912-B548-8BDD-3CAD3652A52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01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CA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October 23,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October 23,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atureofcode.com/book/chapter-1-vector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Processing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Programmation créative – Les vecteurs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755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déplacement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simuler du mouvement à l’aide des vecteurs, il faut utiliser la translation</a:t>
            </a:r>
          </a:p>
          <a:p>
            <a:r>
              <a:rPr lang="fr-FR" dirty="0" smtClean="0"/>
              <a:t>Le mouvement est un déplacement dans le temps</a:t>
            </a:r>
          </a:p>
          <a:p>
            <a:r>
              <a:rPr lang="fr-FR" dirty="0" smtClean="0"/>
              <a:t>La vitesse représente un déplacement dans le temps</a:t>
            </a:r>
          </a:p>
          <a:p>
            <a:r>
              <a:rPr lang="fr-FR" dirty="0" smtClean="0"/>
              <a:t>La vitesse peut être </a:t>
            </a:r>
            <a:r>
              <a:rPr lang="fr-FR" dirty="0" smtClean="0"/>
              <a:t>représentée </a:t>
            </a:r>
            <a:r>
              <a:rPr lang="fr-FR" dirty="0" smtClean="0"/>
              <a:t>par un vecteur</a:t>
            </a:r>
          </a:p>
          <a:p>
            <a:r>
              <a:rPr lang="fr-FR" dirty="0"/>
              <a:t>Le déplacement est une distance dans une unité </a:t>
            </a:r>
            <a:r>
              <a:rPr lang="fr-FR" dirty="0" smtClean="0"/>
              <a:t>donnée</a:t>
            </a:r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506870" y="4704522"/>
            <a:ext cx="3463095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Exemple :</a:t>
            </a:r>
          </a:p>
          <a:p>
            <a:r>
              <a:rPr lang="fr-FR" dirty="0"/>
              <a:t>l</a:t>
            </a:r>
            <a:r>
              <a:rPr lang="fr-FR" dirty="0" smtClean="0"/>
              <a:t>ocation = new PVector (50, 50);</a:t>
            </a:r>
          </a:p>
          <a:p>
            <a:r>
              <a:rPr lang="fr-FR" dirty="0" smtClean="0"/>
              <a:t>vitesse = new PVector (1, 1);</a:t>
            </a:r>
          </a:p>
          <a:p>
            <a:r>
              <a:rPr lang="fr-FR" dirty="0" err="1" smtClean="0"/>
              <a:t>location.add</a:t>
            </a:r>
            <a:r>
              <a:rPr lang="fr-FR" dirty="0" smtClean="0"/>
              <a:t>(vitesse)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21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Créez une classe PVector avec les propriétés X et Y ainsi qu’un méthode qui additionne les vecteurs</a:t>
            </a:r>
          </a:p>
          <a:p>
            <a:r>
              <a:rPr lang="fr-FR" dirty="0" smtClean="0"/>
              <a:t>Améliorez le premier exercice pour utiliser les vecteurs pour déplacer l’image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450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opérations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Soustraction</a:t>
            </a:r>
          </a:p>
          <a:p>
            <a:pPr lvl="1"/>
            <a:r>
              <a:rPr lang="fr-FR" dirty="0" smtClean="0"/>
              <a:t>Idem que l’addition</a:t>
            </a:r>
          </a:p>
          <a:p>
            <a:r>
              <a:rPr lang="fr-FR" dirty="0" smtClean="0"/>
              <a:t>Multiplication par un scalaire</a:t>
            </a:r>
          </a:p>
          <a:p>
            <a:pPr lvl="1"/>
            <a:r>
              <a:rPr lang="fr-FR" dirty="0" smtClean="0"/>
              <a:t>On multiplie pour chacun des composants du vecteur par une valeur scalaire</a:t>
            </a:r>
          </a:p>
          <a:p>
            <a:r>
              <a:rPr lang="fr-FR" dirty="0" smtClean="0"/>
              <a:t>Division par un scalaire</a:t>
            </a:r>
          </a:p>
          <a:p>
            <a:pPr lvl="1"/>
            <a:r>
              <a:rPr lang="fr-FR" dirty="0" smtClean="0"/>
              <a:t>Idem que la multiplication</a:t>
            </a:r>
          </a:p>
          <a:p>
            <a:r>
              <a:rPr lang="fr-FR" dirty="0" smtClean="0"/>
              <a:t>Magnitude</a:t>
            </a:r>
          </a:p>
          <a:p>
            <a:pPr lvl="1"/>
            <a:r>
              <a:rPr lang="fr-FR" dirty="0" smtClean="0"/>
              <a:t>La magnitude est la longueur du vecteur en utilisant le théorème de Pythagore</a:t>
            </a:r>
          </a:p>
          <a:p>
            <a:r>
              <a:rPr lang="fr-FR" dirty="0" smtClean="0"/>
              <a:t>Normalisation</a:t>
            </a:r>
          </a:p>
          <a:p>
            <a:pPr lvl="1"/>
            <a:r>
              <a:rPr lang="fr-FR" dirty="0" smtClean="0"/>
              <a:t>Ramène le vecteur à une longueur de 1 unité</a:t>
            </a:r>
          </a:p>
          <a:p>
            <a:pPr lvl="1"/>
            <a:r>
              <a:rPr lang="fr-FR" dirty="0" smtClean="0"/>
              <a:t>On divise le vecteur par sa longueur</a:t>
            </a:r>
          </a:p>
        </p:txBody>
      </p:sp>
    </p:spTree>
    <p:extLst>
      <p:ext uri="{BB962C8B-B14F-4D97-AF65-F5344CB8AC3E}">
        <p14:creationId xmlns:p14="http://schemas.microsoft.com/office/powerpoint/2010/main" val="24855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accélération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L’accélération est le taux de variation de la vitesse</a:t>
            </a:r>
          </a:p>
          <a:p>
            <a:r>
              <a:rPr lang="fr-FR" dirty="0" smtClean="0"/>
              <a:t>En programmation, on additionne l’accélération à la vitesse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733491" y="3720297"/>
            <a:ext cx="3668204" cy="1754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Exemple</a:t>
            </a:r>
          </a:p>
          <a:p>
            <a:r>
              <a:rPr lang="fr-FR" dirty="0" err="1" smtClean="0"/>
              <a:t>acceleration</a:t>
            </a:r>
            <a:r>
              <a:rPr lang="fr-FR" dirty="0" smtClean="0"/>
              <a:t> = new PVector (1, 1);</a:t>
            </a:r>
          </a:p>
          <a:p>
            <a:r>
              <a:rPr lang="fr-FR" dirty="0" smtClean="0"/>
              <a:t>vitesse = new PVector (0, 0);</a:t>
            </a:r>
          </a:p>
          <a:p>
            <a:endParaRPr lang="fr-FR" dirty="0"/>
          </a:p>
          <a:p>
            <a:r>
              <a:rPr lang="fr-FR" dirty="0" err="1" smtClean="0"/>
              <a:t>vitesse.add</a:t>
            </a:r>
            <a:r>
              <a:rPr lang="fr-FR" dirty="0" smtClean="0"/>
              <a:t> (</a:t>
            </a:r>
            <a:r>
              <a:rPr lang="fr-FR" dirty="0" err="1" smtClean="0"/>
              <a:t>acceleration</a:t>
            </a:r>
            <a:r>
              <a:rPr lang="fr-FR" dirty="0" smtClean="0"/>
              <a:t>);</a:t>
            </a:r>
          </a:p>
          <a:p>
            <a:r>
              <a:rPr lang="fr-FR" dirty="0" err="1" smtClean="0"/>
              <a:t>location.add</a:t>
            </a:r>
            <a:r>
              <a:rPr lang="fr-FR" dirty="0" smtClean="0"/>
              <a:t> (vitesse);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449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autres opérations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un jeu, on limite souvent les vitesses</a:t>
            </a:r>
          </a:p>
          <a:p>
            <a:r>
              <a:rPr lang="fr-FR" dirty="0" smtClean="0"/>
              <a:t>Pour limiter les vitesses, on ajoute une méthode limite la longueur d’un vecteur</a:t>
            </a:r>
          </a:p>
          <a:p>
            <a:r>
              <a:rPr lang="fr-FR" dirty="0" smtClean="0"/>
              <a:t>L’algorithme est le suivant</a:t>
            </a:r>
          </a:p>
          <a:p>
            <a:pPr lvl="1"/>
            <a:r>
              <a:rPr lang="fr-FR" dirty="0" smtClean="0"/>
              <a:t>Si </a:t>
            </a:r>
            <a:r>
              <a:rPr lang="fr-FR" dirty="0" err="1" smtClean="0"/>
              <a:t>vecteur.longueur</a:t>
            </a:r>
            <a:r>
              <a:rPr lang="fr-FR" dirty="0" smtClean="0"/>
              <a:t> &gt; max</a:t>
            </a:r>
          </a:p>
          <a:p>
            <a:pPr lvl="2"/>
            <a:r>
              <a:rPr lang="fr-FR" dirty="0" err="1" smtClean="0"/>
              <a:t>vecteur.normalise</a:t>
            </a:r>
            <a:r>
              <a:rPr lang="fr-FR" dirty="0" smtClean="0"/>
              <a:t>()</a:t>
            </a:r>
          </a:p>
          <a:p>
            <a:pPr lvl="2"/>
            <a:r>
              <a:rPr lang="fr-FR" dirty="0" err="1" smtClean="0"/>
              <a:t>vecteur.mult</a:t>
            </a:r>
            <a:r>
              <a:rPr lang="fr-FR" dirty="0" smtClean="0"/>
              <a:t>(max)</a:t>
            </a:r>
          </a:p>
          <a:p>
            <a:pPr lvl="1"/>
            <a:r>
              <a:rPr lang="fr-FR" dirty="0" smtClean="0"/>
              <a:t>Fin si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18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Vecteur : trajectoire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À chaque fois que l’on désire calculer une trajectoire, il faut calculer la magnitude et la direction</a:t>
            </a:r>
          </a:p>
          <a:p>
            <a:r>
              <a:rPr lang="fr-CA" dirty="0" smtClean="0"/>
              <a:t>Prenons l’exemple où l’on désire que notre objet se déplace vers la souris</a:t>
            </a:r>
          </a:p>
          <a:p>
            <a:r>
              <a:rPr lang="fr-CA" dirty="0" smtClean="0"/>
              <a:t>Calculons la direction</a:t>
            </a:r>
          </a:p>
          <a:p>
            <a:pPr lvl="1"/>
            <a:r>
              <a:rPr lang="fr-CA" dirty="0" smtClean="0"/>
              <a:t>Celle-ci est la distance entre le X et Y de l’objet et le X et Y de la souris</a:t>
            </a:r>
          </a:p>
          <a:p>
            <a:pPr lvl="1"/>
            <a:endParaRPr lang="en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371" y="5486834"/>
            <a:ext cx="2630429" cy="798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neTexte 4"/>
          <p:cNvSpPr txBox="1"/>
          <p:nvPr/>
        </p:nvSpPr>
        <p:spPr>
          <a:xfrm>
            <a:off x="1188750" y="4479238"/>
            <a:ext cx="5307928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CA" dirty="0" smtClean="0"/>
              <a:t>PVector souris = new PVector (</a:t>
            </a:r>
            <a:r>
              <a:rPr lang="fr-CA" dirty="0" err="1" smtClean="0"/>
              <a:t>mouseX</a:t>
            </a:r>
            <a:r>
              <a:rPr lang="fr-CA" dirty="0" smtClean="0"/>
              <a:t>, </a:t>
            </a:r>
            <a:r>
              <a:rPr lang="fr-CA" dirty="0" err="1" smtClean="0"/>
              <a:t>mouseY</a:t>
            </a:r>
            <a:r>
              <a:rPr lang="fr-CA" dirty="0" smtClean="0"/>
              <a:t>);</a:t>
            </a:r>
          </a:p>
          <a:p>
            <a:r>
              <a:rPr lang="fr-CA" dirty="0" smtClean="0"/>
              <a:t>PVector </a:t>
            </a:r>
            <a:r>
              <a:rPr lang="fr-CA" dirty="0" err="1" smtClean="0"/>
              <a:t>dir</a:t>
            </a:r>
            <a:r>
              <a:rPr lang="fr-CA" dirty="0" smtClean="0"/>
              <a:t> = </a:t>
            </a:r>
            <a:r>
              <a:rPr lang="fr-CA" dirty="0" err="1" smtClean="0"/>
              <a:t>PVector.sub</a:t>
            </a:r>
            <a:r>
              <a:rPr lang="fr-CA" dirty="0" smtClean="0"/>
              <a:t>(location, souris);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654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Vecteur : trajectoire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Nous avons maintenant le vecteur qui pointe directement à l’emplacement de la souris</a:t>
            </a:r>
          </a:p>
          <a:p>
            <a:r>
              <a:rPr lang="fr-CA" dirty="0" smtClean="0"/>
              <a:t>Si nous additionnons la direction à la position l’objet apparaîtrait immédiatement à la souris et ce n’est pas l’effet désiré</a:t>
            </a:r>
          </a:p>
          <a:p>
            <a:r>
              <a:rPr lang="fr-CA" dirty="0" smtClean="0"/>
              <a:t>Ce que l’on doit faire, c’est de décider à quelle vitesse l’objet doit se rendre à la souris</a:t>
            </a:r>
          </a:p>
          <a:p>
            <a:r>
              <a:rPr lang="fr-CA" dirty="0" smtClean="0"/>
              <a:t>Pour ce faire, on normalisera le vecteur pour ensuite le multiplier par une valeur qui déterminera sa vitesse en unité</a:t>
            </a:r>
          </a:p>
          <a:p>
            <a:r>
              <a:rPr lang="fr-CA" dirty="0" smtClean="0"/>
              <a:t>Pour finaliser, on applique ce vecteur à l’accélération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241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Modifiez la classe PVector pour avoir toutes les opérations mentionnées dans les diapositives précédentes</a:t>
            </a:r>
          </a:p>
          <a:p>
            <a:r>
              <a:rPr lang="fr-FR" dirty="0" smtClean="0"/>
              <a:t>Ajoutez une méthode statique qui additionne deux vecteurs et qui retourne un nouveau vecteur</a:t>
            </a:r>
          </a:p>
          <a:p>
            <a:pPr lvl="1"/>
            <a:r>
              <a:rPr lang="fr-FR" dirty="0" smtClean="0"/>
              <a:t>Exemple : PVector v = </a:t>
            </a:r>
            <a:r>
              <a:rPr lang="fr-FR" dirty="0" err="1" smtClean="0"/>
              <a:t>PVector.add</a:t>
            </a:r>
            <a:r>
              <a:rPr lang="fr-FR" dirty="0" smtClean="0"/>
              <a:t>(vitesse, </a:t>
            </a:r>
            <a:r>
              <a:rPr lang="fr-FR" dirty="0" err="1" smtClean="0"/>
              <a:t>acceleration</a:t>
            </a:r>
            <a:r>
              <a:rPr lang="fr-FR" dirty="0" smtClean="0"/>
              <a:t>)</a:t>
            </a:r>
          </a:p>
          <a:p>
            <a:r>
              <a:rPr lang="fr-FR" dirty="0"/>
              <a:t>Ajoutez une méthode statique qui </a:t>
            </a:r>
            <a:r>
              <a:rPr lang="fr-FR" dirty="0" smtClean="0"/>
              <a:t>retourne un vecteur normalisé aléatoire</a:t>
            </a:r>
          </a:p>
          <a:p>
            <a:r>
              <a:rPr lang="fr-FR" dirty="0" smtClean="0"/>
              <a:t>Modifiez le programme principal pour que lorsque l’utilisateur appuie sur une flèche, l’image accélère dans la direction de la flèche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63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Faites un projet où une image (cible, balle, etc.) poursuit la souris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http://natureofcode.com/book/chapter-1-vectors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834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leçon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Vecteurs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068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À l’aide de </a:t>
            </a:r>
            <a:r>
              <a:rPr lang="fr-FR" dirty="0" err="1" smtClean="0"/>
              <a:t>LibGdx</a:t>
            </a:r>
            <a:r>
              <a:rPr lang="fr-FR" dirty="0" smtClean="0"/>
              <a:t>, faites déplacer une image qui rebondit sur les bords de la fenêtre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73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définition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terme </a:t>
            </a:r>
            <a:r>
              <a:rPr lang="fr-FR" i="1" dirty="0" smtClean="0"/>
              <a:t>vecteur</a:t>
            </a:r>
            <a:r>
              <a:rPr lang="fr-FR" dirty="0" smtClean="0"/>
              <a:t> peut signifier plusieurs choses dépendant du contexte</a:t>
            </a:r>
          </a:p>
          <a:p>
            <a:pPr lvl="1"/>
            <a:r>
              <a:rPr lang="fr-FR" dirty="0" smtClean="0"/>
              <a:t>En biologie : Décrit un organisme qui transmet une infection d’un hôte à un autre</a:t>
            </a:r>
          </a:p>
          <a:p>
            <a:pPr lvl="1"/>
            <a:r>
              <a:rPr lang="fr-FR" dirty="0" smtClean="0"/>
              <a:t>En programmation : Décrit une structure de tableau </a:t>
            </a:r>
            <a:r>
              <a:rPr lang="fr-FR" smtClean="0"/>
              <a:t>de données</a:t>
            </a:r>
            <a:endParaRPr lang="fr-FR" dirty="0" smtClean="0"/>
          </a:p>
          <a:p>
            <a:r>
              <a:rPr lang="fr-FR" dirty="0" smtClean="0"/>
              <a:t>En mathématique, un vecteur est un concept permettant de représenter une longueur (magnitude) et une direction</a:t>
            </a:r>
            <a:endParaRPr lang="fr-FR" dirty="0"/>
          </a:p>
        </p:txBody>
      </p:sp>
      <p:pic>
        <p:nvPicPr>
          <p:cNvPr id="5" name="Image 4" descr="ch01_0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688" y="4399482"/>
            <a:ext cx="54864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09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utilité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le monde des jeux vidéo, réalité virtuelle ou autre simulation, les vecteurs sont utilisés partout</a:t>
            </a:r>
          </a:p>
          <a:p>
            <a:r>
              <a:rPr lang="fr-FR" dirty="0" smtClean="0"/>
              <a:t>C’est une connaissance fondamentale à la programmation</a:t>
            </a:r>
          </a:p>
          <a:p>
            <a:r>
              <a:rPr lang="fr-FR" dirty="0" smtClean="0"/>
              <a:t>C’est un bloc de construction nécessaire pour toute application ayant des implications mathématiques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80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À votre niveau (3</a:t>
            </a:r>
            <a:r>
              <a:rPr lang="fr-FR" baseline="30000" dirty="0" smtClean="0"/>
              <a:t>e</a:t>
            </a:r>
            <a:r>
              <a:rPr lang="fr-FR" dirty="0" smtClean="0"/>
              <a:t> année informatique), vous avez sûrement déjà fait une balle qui rebondit sur les murs</a:t>
            </a:r>
          </a:p>
          <a:p>
            <a:r>
              <a:rPr lang="fr-FR" dirty="0" smtClean="0"/>
              <a:t>Peut-être l’avez-vous fait sans vecteur avec un code qui ressemblait à celui-ci</a:t>
            </a:r>
            <a:endParaRPr lang="fr-FR" dirty="0"/>
          </a:p>
        </p:txBody>
      </p:sp>
      <p:pic>
        <p:nvPicPr>
          <p:cNvPr id="5" name="Espace réservé du contenu 4" descr="Screen Shot 2014-09-29 at 11.47.03.pn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" r="2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569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exemple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que l’on remarque est l’utilisation de plusieurs variables X et Y similaires</a:t>
            </a:r>
          </a:p>
          <a:p>
            <a:pPr lvl="1"/>
            <a:r>
              <a:rPr lang="fr-FR" dirty="0" smtClean="0"/>
              <a:t>Position X et Y</a:t>
            </a:r>
          </a:p>
          <a:p>
            <a:pPr lvl="1"/>
            <a:r>
              <a:rPr lang="fr-FR" dirty="0" smtClean="0"/>
              <a:t>Vitesse X et Y</a:t>
            </a:r>
          </a:p>
          <a:p>
            <a:r>
              <a:rPr lang="fr-FR" dirty="0" smtClean="0"/>
              <a:t>Une des complications est la gestion de toutes ces variables</a:t>
            </a:r>
          </a:p>
          <a:p>
            <a:r>
              <a:rPr lang="fr-FR" dirty="0" smtClean="0"/>
              <a:t>Imaginez maintenant que vous devez gérer l’accélération, la position d’une cible, le vent et la friction</a:t>
            </a:r>
          </a:p>
          <a:p>
            <a:pPr lvl="1"/>
            <a:r>
              <a:rPr lang="fr-FR" dirty="0" smtClean="0"/>
              <a:t>Quelles seraient les variables probables?</a:t>
            </a:r>
          </a:p>
          <a:p>
            <a:pPr lvl="1"/>
            <a:r>
              <a:rPr lang="fr-FR" dirty="0" smtClean="0"/>
              <a:t>Utilisation de deux variables dans chacun des cas</a:t>
            </a:r>
          </a:p>
          <a:p>
            <a:pPr lvl="1"/>
            <a:r>
              <a:rPr lang="fr-FR" dirty="0" smtClean="0"/>
              <a:t>Dans un monde 3D ce serait 3 variables…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120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exemple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984360"/>
              </p:ext>
            </p:extLst>
          </p:nvPr>
        </p:nvGraphicFramePr>
        <p:xfrm>
          <a:off x="457200" y="1600200"/>
          <a:ext cx="8229600" cy="1925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float</a:t>
                      </a:r>
                      <a:r>
                        <a:rPr lang="fr-FR" dirty="0" smtClean="0"/>
                        <a:t> x;</a:t>
                      </a:r>
                    </a:p>
                    <a:p>
                      <a:r>
                        <a:rPr lang="fr-FR" dirty="0" err="1" smtClean="0"/>
                        <a:t>float</a:t>
                      </a:r>
                      <a:r>
                        <a:rPr lang="fr-FR" dirty="0" smtClean="0"/>
                        <a:t> y;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Vector</a:t>
                      </a:r>
                      <a:r>
                        <a:rPr lang="fr-FR" dirty="0" smtClean="0"/>
                        <a:t> location;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float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xSpeed</a:t>
                      </a:r>
                      <a:r>
                        <a:rPr lang="fr-FR" dirty="0" smtClean="0"/>
                        <a:t>;</a:t>
                      </a:r>
                    </a:p>
                    <a:p>
                      <a:r>
                        <a:rPr lang="fr-FR" dirty="0" err="1" smtClean="0"/>
                        <a:t>float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ySpeed</a:t>
                      </a:r>
                      <a:r>
                        <a:rPr lang="fr-FR" dirty="0" smtClean="0"/>
                        <a:t>;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Vector</a:t>
                      </a:r>
                      <a:r>
                        <a:rPr lang="fr-FR" dirty="0" smtClean="0"/>
                        <a:t> speed;</a:t>
                      </a:r>
                    </a:p>
                    <a:p>
                      <a:endParaRPr lang="fr-FR" b="1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On simplifie</a:t>
                      </a:r>
                      <a:r>
                        <a:rPr lang="fr-FR" baseline="0" dirty="0" smtClean="0"/>
                        <a:t> le code en utilisant les vecteurs.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03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Vecteur : classe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faut se construire une classe Vecteur pour faciliter le travail</a:t>
            </a:r>
          </a:p>
          <a:p>
            <a:r>
              <a:rPr lang="fr-FR" dirty="0" smtClean="0"/>
              <a:t>Dans cette classe, on y retrouve les propriétés X et Y en </a:t>
            </a:r>
            <a:r>
              <a:rPr lang="fr-FR" dirty="0" err="1" smtClean="0"/>
              <a:t>float</a:t>
            </a:r>
            <a:endParaRPr lang="fr-FR" dirty="0" smtClean="0"/>
          </a:p>
          <a:p>
            <a:r>
              <a:rPr lang="fr-FR" dirty="0" smtClean="0"/>
              <a:t>On y retrouve au minimum une méthode pour additionner un vecteur à l’objet vecteur ainsi que la même méthode surchargée qui acceptera les paramètres X et Y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4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Clarté.thmx</Template>
  <TotalTime>858</TotalTime>
  <Words>826</Words>
  <Application>Microsoft Macintosh PowerPoint</Application>
  <PresentationFormat>On-screen Show (4:3)</PresentationFormat>
  <Paragraphs>106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Clarté</vt:lpstr>
      <vt:lpstr>Processing</vt:lpstr>
      <vt:lpstr>Plan de leçon</vt:lpstr>
      <vt:lpstr>Exercice</vt:lpstr>
      <vt:lpstr>Vecteur : définition</vt:lpstr>
      <vt:lpstr>Vecteur : utilité</vt:lpstr>
      <vt:lpstr>Vecteur : exemple</vt:lpstr>
      <vt:lpstr>Vecteur : exemple</vt:lpstr>
      <vt:lpstr>Vecteur : exemple</vt:lpstr>
      <vt:lpstr>Vecteur : classe</vt:lpstr>
      <vt:lpstr>Vecteur : déplacement</vt:lpstr>
      <vt:lpstr>Exercice</vt:lpstr>
      <vt:lpstr>Vecteur : opérations</vt:lpstr>
      <vt:lpstr>Vecteur : accélération</vt:lpstr>
      <vt:lpstr>Vecteur : autres opérations</vt:lpstr>
      <vt:lpstr>Vecteur : trajectoire</vt:lpstr>
      <vt:lpstr>Vecteur : trajectoire</vt:lpstr>
      <vt:lpstr>Exercices</vt:lpstr>
      <vt:lpstr>Exercice</vt:lpstr>
      <vt:lpstr>Références</vt:lpstr>
    </vt:vector>
  </TitlesOfParts>
  <Company>nbourre@collegeshawinigan.qc.ca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</dc:title>
  <dc:creator>Nicolas Bourre</dc:creator>
  <cp:lastModifiedBy>Nicolas Bourré</cp:lastModifiedBy>
  <cp:revision>64</cp:revision>
  <dcterms:created xsi:type="dcterms:W3CDTF">2014-09-29T15:21:35Z</dcterms:created>
  <dcterms:modified xsi:type="dcterms:W3CDTF">2015-10-23T17:41:08Z</dcterms:modified>
</cp:coreProperties>
</file>