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5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4B31E-A21F-7B47-BB0F-D690C490C429}" type="datetimeFigureOut">
              <a:rPr lang="fr-CA" smtClean="0"/>
              <a:t>2015-09-15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ECE12-E7C7-2442-A0D1-C3C6694331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49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ECE12-E7C7-2442-A0D1-C3C6694331DC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0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Programmation créative</a:t>
            </a:r>
            <a:endParaRPr lang="fr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Semaine 03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362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Rebondir si le bord est atteint</a:t>
            </a:r>
            <a:endParaRPr lang="fr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bloc « Rebondir si le bord est atteint » permet à un </a:t>
            </a:r>
            <a:r>
              <a:rPr lang="fr-CA" dirty="0" err="1" smtClean="0"/>
              <a:t>sprite</a:t>
            </a:r>
            <a:r>
              <a:rPr lang="fr-CA" dirty="0" smtClean="0"/>
              <a:t> en déplacement de changer de direction un fois que ce dernier atteint le bord de l’écran</a:t>
            </a:r>
          </a:p>
          <a:p>
            <a:r>
              <a:rPr lang="fr-CA" dirty="0" smtClean="0"/>
              <a:t>Pratique</a:t>
            </a:r>
          </a:p>
          <a:p>
            <a:pPr lvl="1"/>
            <a:r>
              <a:rPr lang="fr-CA" dirty="0" smtClean="0"/>
              <a:t>Faites en sorte que le chat avance automatiquement et que lorsqu’il atteint le bord il change de direction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89289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Contact entre deux </a:t>
            </a:r>
            <a:r>
              <a:rPr lang="fr-CA" dirty="0" err="1" smtClean="0"/>
              <a:t>sprites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peut vérifier s’il y a un contact entre deux </a:t>
            </a:r>
            <a:r>
              <a:rPr lang="fr-CA" dirty="0" err="1" smtClean="0"/>
              <a:t>sprites</a:t>
            </a:r>
            <a:endParaRPr lang="fr-CA" dirty="0" smtClean="0"/>
          </a:p>
          <a:p>
            <a:r>
              <a:rPr lang="fr-CA" dirty="0" smtClean="0"/>
              <a:t>Le but étant d’effectuer une action si c’est le cas</a:t>
            </a:r>
          </a:p>
          <a:p>
            <a:pPr lvl="1"/>
            <a:r>
              <a:rPr lang="fr-CA" dirty="0" smtClean="0"/>
              <a:t>Exemple : Rondelle qui touche un but ou balle qui touche un trou</a:t>
            </a:r>
          </a:p>
          <a:p>
            <a:r>
              <a:rPr lang="fr-CA" dirty="0" smtClean="0"/>
              <a:t>Le bloc pour faire la validation est « X touché? » dans la catégorie « Capteurs »</a:t>
            </a:r>
          </a:p>
          <a:p>
            <a:r>
              <a:rPr lang="fr-CA" dirty="0" smtClean="0"/>
              <a:t>Pratique</a:t>
            </a:r>
          </a:p>
          <a:p>
            <a:pPr lvl="1"/>
            <a:r>
              <a:rPr lang="fr-CA" dirty="0" smtClean="0"/>
              <a:t>Dans le projet précédent, ajoutez un second </a:t>
            </a:r>
            <a:r>
              <a:rPr lang="fr-CA" dirty="0" err="1" smtClean="0"/>
              <a:t>sprite</a:t>
            </a:r>
            <a:r>
              <a:rPr lang="fr-CA" dirty="0" smtClean="0"/>
              <a:t> qui suivra la souris</a:t>
            </a:r>
          </a:p>
          <a:p>
            <a:pPr lvl="1"/>
            <a:r>
              <a:rPr lang="fr-CA" dirty="0" smtClean="0"/>
              <a:t>S’il y a contact avec le </a:t>
            </a:r>
            <a:r>
              <a:rPr lang="fr-CA" dirty="0" err="1" smtClean="0"/>
              <a:t>sprite</a:t>
            </a:r>
            <a:r>
              <a:rPr lang="fr-CA" dirty="0" smtClean="0"/>
              <a:t> du chat, jouez un son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28671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Stopper tout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Il existe un bloc pour stopper toute l’animation</a:t>
            </a:r>
          </a:p>
          <a:p>
            <a:r>
              <a:rPr lang="fr-CA" dirty="0" smtClean="0"/>
              <a:t>Le bloc est « Stopper tout » qui se retrouve dans la catégorie « Contr</a:t>
            </a:r>
            <a:r>
              <a:rPr lang="fr-CA" dirty="0" smtClean="0"/>
              <a:t>ôle »</a:t>
            </a:r>
          </a:p>
          <a:p>
            <a:r>
              <a:rPr lang="fr-CA" dirty="0" smtClean="0"/>
              <a:t>Il est utile, si l’on désire arrêter le déroulement d’un jeu</a:t>
            </a:r>
          </a:p>
          <a:p>
            <a:r>
              <a:rPr lang="fr-CA" dirty="0" smtClean="0"/>
              <a:t>Pratique</a:t>
            </a:r>
          </a:p>
          <a:p>
            <a:pPr lvl="1"/>
            <a:r>
              <a:rPr lang="fr-CA" dirty="0" smtClean="0"/>
              <a:t>Avec l’animation précédente, faites arrêter le jeu après que le son ait joué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72509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Diffuser un message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Il y a un principe qui est important dans le monde du jeu vidéo, c’est la diffusion de message</a:t>
            </a:r>
          </a:p>
          <a:p>
            <a:r>
              <a:rPr lang="fr-CA" dirty="0" smtClean="0"/>
              <a:t>La diffusion d’un message permet d’indiquer à tous les objets que quelque chose est arrivé</a:t>
            </a:r>
          </a:p>
          <a:p>
            <a:r>
              <a:rPr lang="fr-CA" dirty="0" smtClean="0"/>
              <a:t>Par exemple, on peut diffuser le message « Game over » et lorsque celui-ci est reçu on affiche le message « Fin de la partie »</a:t>
            </a:r>
          </a:p>
          <a:p>
            <a:r>
              <a:rPr lang="fr-CA" dirty="0" smtClean="0"/>
              <a:t>Le bloc « Envoyer à tous MESSAGE_X » permet d’envoyer un tel message</a:t>
            </a:r>
          </a:p>
          <a:p>
            <a:pPr lvl="1"/>
            <a:r>
              <a:rPr lang="fr-CA" dirty="0" smtClean="0"/>
              <a:t>MESSAGE_X est le message qui peut </a:t>
            </a:r>
            <a:r>
              <a:rPr lang="fr-CA" dirty="0" smtClean="0"/>
              <a:t>être modifié selon les besoins</a:t>
            </a:r>
          </a:p>
          <a:p>
            <a:r>
              <a:rPr lang="fr-CA" dirty="0" smtClean="0"/>
              <a:t>Pour recevoir un message, il faut utiliser le bloc d’</a:t>
            </a:r>
            <a:r>
              <a:rPr lang="fr-CA" dirty="0" err="1" smtClean="0"/>
              <a:t>événément</a:t>
            </a:r>
            <a:r>
              <a:rPr lang="fr-CA" dirty="0" smtClean="0"/>
              <a:t> « Quand je reçois un MESSAGE_X »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619576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Diffuser un message : Pratique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Modifiez le projet précédent pour faire en sorte que lorsque le </a:t>
            </a:r>
            <a:r>
              <a:rPr lang="fr-CA" dirty="0" err="1" smtClean="0"/>
              <a:t>sprite</a:t>
            </a:r>
            <a:r>
              <a:rPr lang="fr-CA" dirty="0" smtClean="0"/>
              <a:t> touche le chat, ce dernier tourne 10 fois et on arr</a:t>
            </a:r>
            <a:r>
              <a:rPr lang="fr-CA" dirty="0" smtClean="0"/>
              <a:t>ête l’animation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34062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Créez un nouveau projet</a:t>
            </a:r>
          </a:p>
          <a:p>
            <a:r>
              <a:rPr lang="fr-CA" dirty="0" smtClean="0"/>
              <a:t>Nommez-le « Exercice – Semaine 03 »</a:t>
            </a:r>
          </a:p>
          <a:p>
            <a:r>
              <a:rPr lang="fr-CA" dirty="0" smtClean="0"/>
              <a:t>Faites un jeu dont le but est de déplacer un personnage pour qu’il atteigne un trésor</a:t>
            </a:r>
          </a:p>
          <a:p>
            <a:r>
              <a:rPr lang="fr-CA" dirty="0" smtClean="0"/>
              <a:t>Le personnage doit se déplacer à l’aide des touches fléchées</a:t>
            </a:r>
          </a:p>
          <a:p>
            <a:r>
              <a:rPr lang="fr-CA" dirty="0" smtClean="0"/>
              <a:t>Lorsque le trésor est atteint, il y a un son victorieux qui doit retentir</a:t>
            </a:r>
          </a:p>
          <a:p>
            <a:r>
              <a:rPr lang="fr-CA" dirty="0" smtClean="0"/>
              <a:t>Il faut aussi ajouter un ennemi! Ce dernier doit se déplacer d’une direction vers une autre (gauche-droite ou haut-bas) automatiquement</a:t>
            </a:r>
          </a:p>
          <a:p>
            <a:r>
              <a:rPr lang="fr-CA" dirty="0" smtClean="0"/>
              <a:t>L’ennemi doit aussi toujours faire face au personnage</a:t>
            </a:r>
          </a:p>
          <a:p>
            <a:r>
              <a:rPr lang="fr-CA" dirty="0" smtClean="0"/>
              <a:t>Lorsque le personnage principale touche l’ennemi, il y a un son de perdant qui doit retentir et le personnage doit recommencer à sa position de départ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3940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Une fois la partie précédente terminée, modifiez le jeu à votre guise pour y ajouter de la complexité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73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Agenda de leçon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Rotation d’un </a:t>
            </a:r>
            <a:r>
              <a:rPr lang="fr-CA" dirty="0" err="1" smtClean="0"/>
              <a:t>sprite</a:t>
            </a:r>
            <a:endParaRPr lang="fr-CA" dirty="0" smtClean="0"/>
          </a:p>
          <a:p>
            <a:r>
              <a:rPr lang="fr-CA" dirty="0" smtClean="0"/>
              <a:t>Modifier la couleur d’un </a:t>
            </a:r>
            <a:r>
              <a:rPr lang="fr-CA" dirty="0" err="1" smtClean="0"/>
              <a:t>sprite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40335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Rotation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effectuer la rotation d’un objet, on prendra le bloc « Tourner » de la catégorie « Mouvement »</a:t>
            </a:r>
          </a:p>
          <a:p>
            <a:r>
              <a:rPr lang="fr-CA" dirty="0" smtClean="0"/>
              <a:t>Dans ce bloc, on peut indiquer un angle de rotation pour que l’objet pivote d’un certain angle</a:t>
            </a:r>
          </a:p>
          <a:p>
            <a:r>
              <a:rPr lang="fr-CA" dirty="0" smtClean="0"/>
              <a:t>Pratique : 5 minutes</a:t>
            </a:r>
          </a:p>
          <a:p>
            <a:pPr lvl="1"/>
            <a:r>
              <a:rPr lang="fr-CA" dirty="0" smtClean="0"/>
              <a:t>Faites un projet qui fait tourner le chat à chaque fois que l’on clique sur le drapeau</a:t>
            </a:r>
          </a:p>
          <a:p>
            <a:pPr lvl="1"/>
            <a:r>
              <a:rPr lang="fr-CA" dirty="0" smtClean="0"/>
              <a:t>Modifiez le projet pour que le chat tourne indéfiniment</a:t>
            </a:r>
          </a:p>
          <a:p>
            <a:pPr lvl="1"/>
            <a:r>
              <a:rPr lang="fr-CA" dirty="0" smtClean="0"/>
              <a:t>Qu’arrive-t-il si l’on ajoute juste avant la commande « Tourner » la commande « Avancer de 10 pas »?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9336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Couleur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Pour modifier la couleur d’un </a:t>
            </a:r>
            <a:r>
              <a:rPr lang="fr-CA" dirty="0" err="1" smtClean="0"/>
              <a:t>sprite</a:t>
            </a:r>
            <a:r>
              <a:rPr lang="fr-CA" dirty="0" smtClean="0"/>
              <a:t>, il faut utiliser soit le bloc « modifier l’effet couleur par X » ou « mettre l’effet couleur à X »</a:t>
            </a:r>
          </a:p>
          <a:p>
            <a:r>
              <a:rPr lang="fr-CA" dirty="0" smtClean="0"/>
              <a:t>L’ordre des couleurs suit le cercle de la figure ci-contre</a:t>
            </a:r>
          </a:p>
          <a:p>
            <a:r>
              <a:rPr lang="fr-CA" dirty="0" smtClean="0"/>
              <a:t>Pratique</a:t>
            </a:r>
          </a:p>
          <a:p>
            <a:pPr lvl="1"/>
            <a:r>
              <a:rPr lang="fr-CA" dirty="0" smtClean="0"/>
              <a:t>Modifiez le projet précédent pour que lorsque l’on clique sur le </a:t>
            </a:r>
            <a:r>
              <a:rPr lang="fr-CA" dirty="0" err="1" smtClean="0"/>
              <a:t>sprite</a:t>
            </a:r>
            <a:r>
              <a:rPr lang="fr-CA" dirty="0" smtClean="0"/>
              <a:t>, sa couleur change de 25</a:t>
            </a:r>
          </a:p>
          <a:p>
            <a:pPr lvl="1"/>
            <a:r>
              <a:rPr lang="fr-CA" dirty="0" smtClean="0"/>
              <a:t>Faites augmenter l’effet « Œil de poisson » lorsque l’utilisateur appuie sur la touche « Espace »</a:t>
            </a:r>
          </a:p>
          <a:p>
            <a:endParaRPr lang="fr-CA" dirty="0" smtClean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131" y="2160588"/>
            <a:ext cx="3881437" cy="3881437"/>
          </a:xfrm>
        </p:spPr>
      </p:pic>
    </p:spTree>
    <p:extLst>
      <p:ext uri="{BB962C8B-B14F-4D97-AF65-F5344CB8AC3E}">
        <p14:creationId xmlns:p14="http://schemas.microsoft.com/office/powerpoint/2010/main" val="184545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Son et musique</a:t>
            </a:r>
            <a:endParaRPr lang="fr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Comme à peu près toutes les plateformes multimédias, il est possible d’ajouter du son et de la musique</a:t>
            </a:r>
          </a:p>
          <a:p>
            <a:r>
              <a:rPr lang="fr-CA" dirty="0" smtClean="0"/>
              <a:t>Pour faire retentir un son unique tel qu’un bruit de sonnette, il faudra utiliser le bloc « Jouer le son X »</a:t>
            </a:r>
          </a:p>
          <a:p>
            <a:r>
              <a:rPr lang="fr-CA" dirty="0" smtClean="0"/>
              <a:t>Pour faire jouer une bande sonore tel une boucle musicale, il faudra utiliser le bloc « Jouer le son X complètement »</a:t>
            </a:r>
          </a:p>
          <a:p>
            <a:r>
              <a:rPr lang="fr-CA" dirty="0" smtClean="0"/>
              <a:t>Pour ajouter un son à la banque sonore, il faut aller dans l’onglet « Sons » et cliquer sur l’icône « Haut-parleur » qui est le premier</a:t>
            </a:r>
            <a:endParaRPr lang="fr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199" y="4887864"/>
            <a:ext cx="3830937" cy="175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9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 et </a:t>
            </a:r>
            <a:r>
              <a:rPr lang="fr-CA" dirty="0" smtClean="0"/>
              <a:t>musique : Pratique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Créez un nouveau projet</a:t>
            </a:r>
          </a:p>
          <a:p>
            <a:r>
              <a:rPr lang="fr-CA" dirty="0" smtClean="0"/>
              <a:t>Modifiez le chat pour un personnage qui danse</a:t>
            </a:r>
          </a:p>
          <a:p>
            <a:r>
              <a:rPr lang="fr-CA" dirty="0" smtClean="0"/>
              <a:t>Faites en sorte que le personnage s’anime au démarrage de l’animation</a:t>
            </a:r>
          </a:p>
          <a:p>
            <a:pPr lvl="1"/>
            <a:r>
              <a:rPr lang="fr-CA" dirty="0" smtClean="0"/>
              <a:t>Ajoutez la commande « Attendre 1 seconde » pour que chaque image de l’animation s’affiche après un délai de 1 seconde</a:t>
            </a:r>
          </a:p>
          <a:p>
            <a:r>
              <a:rPr lang="fr-CA" dirty="0" smtClean="0"/>
              <a:t>Au démarrage de l’animation, faites jouer une bande sonore en boucle</a:t>
            </a:r>
          </a:p>
          <a:p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09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Souris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Il est possible de faire en sorte que le </a:t>
            </a:r>
            <a:r>
              <a:rPr lang="fr-CA" dirty="0" err="1" smtClean="0"/>
              <a:t>sprite</a:t>
            </a:r>
            <a:r>
              <a:rPr lang="fr-CA" dirty="0" smtClean="0"/>
              <a:t> s’oriente vers la souris en utilisant le bloc « S’orienter vers X »</a:t>
            </a:r>
          </a:p>
          <a:p>
            <a:r>
              <a:rPr lang="fr-CA" dirty="0" smtClean="0"/>
              <a:t>Un autre bloc dénommé « Aller à X » permet aussi d’aller vers la position de souris lorsque celle-ci est sélectionnée</a:t>
            </a:r>
          </a:p>
          <a:p>
            <a:r>
              <a:rPr lang="fr-CA" dirty="0" smtClean="0"/>
              <a:t>Pratique</a:t>
            </a:r>
          </a:p>
          <a:p>
            <a:pPr lvl="1"/>
            <a:r>
              <a:rPr lang="fr-CA" dirty="0" smtClean="0"/>
              <a:t>Créez un nouveau projet qui va faire en sorte que le </a:t>
            </a:r>
            <a:r>
              <a:rPr lang="fr-CA" dirty="0" err="1" smtClean="0"/>
              <a:t>sprite</a:t>
            </a:r>
            <a:r>
              <a:rPr lang="fr-CA" dirty="0" smtClean="0"/>
              <a:t> s’orientera vers la souris et se déplacera vers celle-ci</a:t>
            </a:r>
          </a:p>
          <a:p>
            <a:pPr lvl="2"/>
            <a:r>
              <a:rPr lang="fr-CA" dirty="0" smtClean="0"/>
              <a:t>Utilisez le bloc « Avancer de X »</a:t>
            </a:r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75450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Glisser vers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Il est possible de faire déplacer un </a:t>
            </a:r>
            <a:r>
              <a:rPr lang="fr-CA" dirty="0" err="1" smtClean="0"/>
              <a:t>sprite</a:t>
            </a:r>
            <a:r>
              <a:rPr lang="fr-CA" dirty="0" smtClean="0"/>
              <a:t> automatiquement vers une position donnée pendant un délai préétabli</a:t>
            </a:r>
          </a:p>
          <a:p>
            <a:r>
              <a:rPr lang="fr-CA" dirty="0" smtClean="0"/>
              <a:t>Le bloc « Glisser en Z secondes vers X et Y » permet de faire l’action</a:t>
            </a:r>
          </a:p>
          <a:p>
            <a:pPr lvl="1"/>
            <a:r>
              <a:rPr lang="fr-CA" dirty="0" smtClean="0"/>
              <a:t>Z est le nombre de secondes nécessaire pour glisser vers le point XY</a:t>
            </a:r>
          </a:p>
          <a:p>
            <a:r>
              <a:rPr lang="fr-CA" dirty="0" smtClean="0"/>
              <a:t>Il est bon à noter que l’écran de </a:t>
            </a:r>
            <a:r>
              <a:rPr lang="fr-CA" dirty="0" err="1" smtClean="0"/>
              <a:t>sprite</a:t>
            </a:r>
            <a:r>
              <a:rPr lang="fr-CA" dirty="0" smtClean="0"/>
              <a:t> est borné à -200 et 200 sur l’axe des X et la même chose pour l’axe des Y</a:t>
            </a:r>
          </a:p>
          <a:p>
            <a:r>
              <a:rPr lang="fr-CA" dirty="0" smtClean="0"/>
              <a:t>Le point (0, 0) est au centre de l’écran</a:t>
            </a:r>
          </a:p>
          <a:p>
            <a:r>
              <a:rPr lang="fr-CA" dirty="0" smtClean="0"/>
              <a:t>Pratique</a:t>
            </a:r>
          </a:p>
          <a:p>
            <a:pPr lvl="1"/>
            <a:r>
              <a:rPr lang="fr-CA" dirty="0" smtClean="0"/>
              <a:t>Faites glisser un </a:t>
            </a:r>
            <a:r>
              <a:rPr lang="fr-CA" dirty="0" err="1" smtClean="0"/>
              <a:t>sprite</a:t>
            </a:r>
            <a:r>
              <a:rPr lang="fr-CA" dirty="0" smtClean="0"/>
              <a:t> de manière à faire le tour de l’écran en 4 secondes tout en étant orienté vers la </a:t>
            </a:r>
            <a:r>
              <a:rPr lang="fr-CA" dirty="0" smtClean="0"/>
              <a:t>souris</a:t>
            </a:r>
          </a:p>
          <a:p>
            <a:pPr lvl="1"/>
            <a:r>
              <a:rPr lang="fr-CA" dirty="0" smtClean="0"/>
              <a:t>À la fin de l’animation, faites retentir un son d’applaudissement ou cloche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5690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Microphone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 smtClean="0"/>
              <a:t>Il est possible d’utiliser le microphone pour effectuer des actions</a:t>
            </a:r>
          </a:p>
          <a:p>
            <a:r>
              <a:rPr lang="fr-CA" dirty="0" smtClean="0"/>
              <a:t>Le bloc « volume sonore » permet d’obtenir la valeur du volume du microphone</a:t>
            </a:r>
          </a:p>
          <a:p>
            <a:r>
              <a:rPr lang="fr-CA" dirty="0" smtClean="0"/>
              <a:t>Si cela est possible, tester le code qui est présenté ci-contre</a:t>
            </a:r>
            <a:endParaRPr lang="fr-C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3850" y="3002756"/>
            <a:ext cx="3556000" cy="2197100"/>
          </a:xfrm>
        </p:spPr>
      </p:pic>
    </p:spTree>
    <p:extLst>
      <p:ext uri="{BB962C8B-B14F-4D97-AF65-F5344CB8AC3E}">
        <p14:creationId xmlns:p14="http://schemas.microsoft.com/office/powerpoint/2010/main" val="20098988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Facette</Template>
  <TotalTime>1258</TotalTime>
  <Words>345</Words>
  <Application>Microsoft Macintosh PowerPoint</Application>
  <PresentationFormat>Widescreen</PresentationFormat>
  <Paragraphs>89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Trebuchet MS</vt:lpstr>
      <vt:lpstr>Wingdings 3</vt:lpstr>
      <vt:lpstr>Arial</vt:lpstr>
      <vt:lpstr>Facet</vt:lpstr>
      <vt:lpstr>Programmation créative</vt:lpstr>
      <vt:lpstr>Agenda de leçon</vt:lpstr>
      <vt:lpstr>Rotation</vt:lpstr>
      <vt:lpstr>Couleur</vt:lpstr>
      <vt:lpstr>Son et musique</vt:lpstr>
      <vt:lpstr>Son et musique : Pratique</vt:lpstr>
      <vt:lpstr>Souris</vt:lpstr>
      <vt:lpstr>Glisser vers</vt:lpstr>
      <vt:lpstr>Microphone</vt:lpstr>
      <vt:lpstr>Rebondir si le bord est atteint</vt:lpstr>
      <vt:lpstr>Contact entre deux sprites</vt:lpstr>
      <vt:lpstr>Stopper tout</vt:lpstr>
      <vt:lpstr>Diffuser un message</vt:lpstr>
      <vt:lpstr>Diffuser un message : Pratique</vt:lpstr>
      <vt:lpstr>Exercices</vt:lpstr>
      <vt:lpstr>Exercices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Nicolas Bourré</dc:creator>
  <cp:lastModifiedBy>Nicolas Bourré</cp:lastModifiedBy>
  <cp:revision>22</cp:revision>
  <dcterms:created xsi:type="dcterms:W3CDTF">2015-09-14T18:54:34Z</dcterms:created>
  <dcterms:modified xsi:type="dcterms:W3CDTF">2015-09-15T17:58:56Z</dcterms:modified>
</cp:coreProperties>
</file>