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20"/>
  </p:normalViewPr>
  <p:slideViewPr>
    <p:cSldViewPr snapToGrid="0" snapToObjects="1">
      <p:cViewPr varScale="1">
        <p:scale>
          <a:sx n="103" d="100"/>
          <a:sy n="103" d="100"/>
        </p:scale>
        <p:origin x="896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notesMaster" Target="notesMasters/notesMaster1.xml"/><Relationship Id="rId54" Type="http://schemas.openxmlformats.org/officeDocument/2006/relationships/presProps" Target="presProps.xml"/><Relationship Id="rId55" Type="http://schemas.openxmlformats.org/officeDocument/2006/relationships/viewProps" Target="viewProps.xml"/><Relationship Id="rId56" Type="http://schemas.openxmlformats.org/officeDocument/2006/relationships/theme" Target="theme/theme1.xml"/><Relationship Id="rId57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76EFE8-00BD-4E24-B49D-818B72DAE3A8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CA"/>
        </a:p>
      </dgm:t>
    </dgm:pt>
    <dgm:pt modelId="{6CE5BD61-1D53-4827-933A-8D84CDAEB9DA}">
      <dgm:prSet phldrT="[Texte]"/>
      <dgm:spPr/>
      <dgm:t>
        <a:bodyPr/>
        <a:lstStyle/>
        <a:p>
          <a:r>
            <a:rPr lang="fr-CA" dirty="0" err="1" smtClean="0"/>
            <a:t>ViewGroup</a:t>
          </a:r>
          <a:endParaRPr lang="fr-CA" dirty="0"/>
        </a:p>
      </dgm:t>
    </dgm:pt>
    <dgm:pt modelId="{B74EE1B0-558F-47B8-A13B-63766CF823EA}" type="parTrans" cxnId="{0D64C385-3C0D-49AB-92F6-1D5F325B8D8B}">
      <dgm:prSet/>
      <dgm:spPr/>
      <dgm:t>
        <a:bodyPr/>
        <a:lstStyle/>
        <a:p>
          <a:endParaRPr lang="fr-CA"/>
        </a:p>
      </dgm:t>
    </dgm:pt>
    <dgm:pt modelId="{EBA1CF5C-72C7-420A-B268-89CE7FD6372D}" type="sibTrans" cxnId="{0D64C385-3C0D-49AB-92F6-1D5F325B8D8B}">
      <dgm:prSet/>
      <dgm:spPr/>
      <dgm:t>
        <a:bodyPr/>
        <a:lstStyle/>
        <a:p>
          <a:endParaRPr lang="fr-CA"/>
        </a:p>
      </dgm:t>
    </dgm:pt>
    <dgm:pt modelId="{60C68E14-04CF-43E3-856E-E94BE86F30B1}">
      <dgm:prSet phldrT="[Texte]"/>
      <dgm:spPr/>
      <dgm:t>
        <a:bodyPr/>
        <a:lstStyle/>
        <a:p>
          <a:r>
            <a:rPr lang="fr-CA" dirty="0" err="1" smtClean="0"/>
            <a:t>ViewGroup</a:t>
          </a:r>
          <a:endParaRPr lang="fr-CA" dirty="0"/>
        </a:p>
      </dgm:t>
    </dgm:pt>
    <dgm:pt modelId="{75A96F1C-DAC9-4977-89F7-9780C59EDEF5}" type="parTrans" cxnId="{63C5A3FE-7F46-41CE-A231-B4A53AC1918B}">
      <dgm:prSet/>
      <dgm:spPr/>
      <dgm:t>
        <a:bodyPr/>
        <a:lstStyle/>
        <a:p>
          <a:endParaRPr lang="fr-CA"/>
        </a:p>
      </dgm:t>
    </dgm:pt>
    <dgm:pt modelId="{521AD26B-8E60-4896-A0A6-739BB56779A9}" type="sibTrans" cxnId="{63C5A3FE-7F46-41CE-A231-B4A53AC1918B}">
      <dgm:prSet/>
      <dgm:spPr/>
      <dgm:t>
        <a:bodyPr/>
        <a:lstStyle/>
        <a:p>
          <a:endParaRPr lang="fr-CA"/>
        </a:p>
      </dgm:t>
    </dgm:pt>
    <dgm:pt modelId="{504F79B3-1A80-4A5C-A8BA-D793D71AD09F}">
      <dgm:prSet phldrT="[Texte]"/>
      <dgm:spPr/>
      <dgm:t>
        <a:bodyPr/>
        <a:lstStyle/>
        <a:p>
          <a:r>
            <a:rPr lang="fr-CA" dirty="0" err="1" smtClean="0"/>
            <a:t>View</a:t>
          </a:r>
          <a:endParaRPr lang="fr-CA" dirty="0"/>
        </a:p>
      </dgm:t>
    </dgm:pt>
    <dgm:pt modelId="{9751FFEC-0605-4849-9D9D-FE5CB8DD5E87}" type="parTrans" cxnId="{9393421F-2436-4DEC-A76F-8C80106C7283}">
      <dgm:prSet/>
      <dgm:spPr/>
      <dgm:t>
        <a:bodyPr/>
        <a:lstStyle/>
        <a:p>
          <a:endParaRPr lang="fr-CA"/>
        </a:p>
      </dgm:t>
    </dgm:pt>
    <dgm:pt modelId="{6E4DFFC3-7AE5-427E-893B-F65DE950ACFA}" type="sibTrans" cxnId="{9393421F-2436-4DEC-A76F-8C80106C7283}">
      <dgm:prSet/>
      <dgm:spPr/>
      <dgm:t>
        <a:bodyPr/>
        <a:lstStyle/>
        <a:p>
          <a:endParaRPr lang="fr-CA"/>
        </a:p>
      </dgm:t>
    </dgm:pt>
    <dgm:pt modelId="{BC504714-CE2F-42E3-880F-FB2DDAD95E9D}">
      <dgm:prSet phldrT="[Texte]"/>
      <dgm:spPr/>
      <dgm:t>
        <a:bodyPr/>
        <a:lstStyle/>
        <a:p>
          <a:r>
            <a:rPr lang="fr-CA" dirty="0" err="1" smtClean="0"/>
            <a:t>View</a:t>
          </a:r>
          <a:endParaRPr lang="fr-CA" dirty="0"/>
        </a:p>
      </dgm:t>
    </dgm:pt>
    <dgm:pt modelId="{E3633D95-98E0-4C67-9183-BDFBB86B57F6}" type="parTrans" cxnId="{DD3F0F78-FDF6-4F36-B297-7009F185FA91}">
      <dgm:prSet/>
      <dgm:spPr/>
      <dgm:t>
        <a:bodyPr/>
        <a:lstStyle/>
        <a:p>
          <a:endParaRPr lang="fr-CA"/>
        </a:p>
      </dgm:t>
    </dgm:pt>
    <dgm:pt modelId="{EF42320D-FAE6-4E67-B714-0C753A5AAE66}" type="sibTrans" cxnId="{DD3F0F78-FDF6-4F36-B297-7009F185FA91}">
      <dgm:prSet/>
      <dgm:spPr/>
      <dgm:t>
        <a:bodyPr/>
        <a:lstStyle/>
        <a:p>
          <a:endParaRPr lang="fr-CA"/>
        </a:p>
      </dgm:t>
    </dgm:pt>
    <dgm:pt modelId="{9E1BF0CF-CEA6-4AB5-9806-1AE3428E1437}">
      <dgm:prSet/>
      <dgm:spPr/>
      <dgm:t>
        <a:bodyPr/>
        <a:lstStyle/>
        <a:p>
          <a:r>
            <a:rPr lang="fr-CA" dirty="0" err="1" smtClean="0"/>
            <a:t>View</a:t>
          </a:r>
          <a:endParaRPr lang="fr-CA" dirty="0"/>
        </a:p>
      </dgm:t>
    </dgm:pt>
    <dgm:pt modelId="{EF721F5D-0382-4F1C-89D9-4098F193EB2A}" type="parTrans" cxnId="{D54F12B8-E8A5-4EB2-AABC-7D9EB2906D4E}">
      <dgm:prSet/>
      <dgm:spPr/>
      <dgm:t>
        <a:bodyPr/>
        <a:lstStyle/>
        <a:p>
          <a:endParaRPr lang="fr-CA"/>
        </a:p>
      </dgm:t>
    </dgm:pt>
    <dgm:pt modelId="{0706F254-F42F-42DF-BAE7-8D304588DE13}" type="sibTrans" cxnId="{D54F12B8-E8A5-4EB2-AABC-7D9EB2906D4E}">
      <dgm:prSet/>
      <dgm:spPr/>
      <dgm:t>
        <a:bodyPr/>
        <a:lstStyle/>
        <a:p>
          <a:endParaRPr lang="fr-CA"/>
        </a:p>
      </dgm:t>
    </dgm:pt>
    <dgm:pt modelId="{D5B0FFD6-8FC3-4930-A5EA-186AE84C0D56}">
      <dgm:prSet/>
      <dgm:spPr/>
      <dgm:t>
        <a:bodyPr/>
        <a:lstStyle/>
        <a:p>
          <a:r>
            <a:rPr lang="fr-CA" dirty="0" err="1" smtClean="0"/>
            <a:t>View</a:t>
          </a:r>
          <a:endParaRPr lang="fr-CA" dirty="0"/>
        </a:p>
      </dgm:t>
    </dgm:pt>
    <dgm:pt modelId="{1E18D3CD-990D-49FE-8B3A-E3F176977341}" type="parTrans" cxnId="{E295088E-4091-44EB-910D-F73953B3E3B5}">
      <dgm:prSet/>
      <dgm:spPr/>
      <dgm:t>
        <a:bodyPr/>
        <a:lstStyle/>
        <a:p>
          <a:endParaRPr lang="fr-CA"/>
        </a:p>
      </dgm:t>
    </dgm:pt>
    <dgm:pt modelId="{2B329C30-8EEB-4A77-9D3F-903A75F350A5}" type="sibTrans" cxnId="{E295088E-4091-44EB-910D-F73953B3E3B5}">
      <dgm:prSet/>
      <dgm:spPr/>
      <dgm:t>
        <a:bodyPr/>
        <a:lstStyle/>
        <a:p>
          <a:endParaRPr lang="fr-CA"/>
        </a:p>
      </dgm:t>
    </dgm:pt>
    <dgm:pt modelId="{C3F6B3A4-1ED0-4A93-85B3-ED2BCE46B04C}">
      <dgm:prSet/>
      <dgm:spPr/>
      <dgm:t>
        <a:bodyPr/>
        <a:lstStyle/>
        <a:p>
          <a:r>
            <a:rPr lang="fr-CA" dirty="0" err="1" smtClean="0"/>
            <a:t>View</a:t>
          </a:r>
          <a:endParaRPr lang="fr-CA" dirty="0"/>
        </a:p>
      </dgm:t>
    </dgm:pt>
    <dgm:pt modelId="{FDF4E118-5DD5-46CB-8D4A-36D6FFC2097B}" type="parTrans" cxnId="{163BA3E5-2C0F-429A-94F4-EB961688ECA8}">
      <dgm:prSet/>
      <dgm:spPr/>
      <dgm:t>
        <a:bodyPr/>
        <a:lstStyle/>
        <a:p>
          <a:endParaRPr lang="fr-CA"/>
        </a:p>
      </dgm:t>
    </dgm:pt>
    <dgm:pt modelId="{EF9EE8BB-1733-42EB-8906-D6E5B168C63D}" type="sibTrans" cxnId="{163BA3E5-2C0F-429A-94F4-EB961688ECA8}">
      <dgm:prSet/>
      <dgm:spPr/>
      <dgm:t>
        <a:bodyPr/>
        <a:lstStyle/>
        <a:p>
          <a:endParaRPr lang="fr-CA"/>
        </a:p>
      </dgm:t>
    </dgm:pt>
    <dgm:pt modelId="{70AFFA37-8A41-462A-BC73-39C2A921CBF6}" type="pres">
      <dgm:prSet presAssocID="{6176EFE8-00BD-4E24-B49D-818B72DAE3A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CA"/>
        </a:p>
      </dgm:t>
    </dgm:pt>
    <dgm:pt modelId="{3ABA77CC-9BB7-406E-AC7F-CF33668B4FA4}" type="pres">
      <dgm:prSet presAssocID="{6CE5BD61-1D53-4827-933A-8D84CDAEB9DA}" presName="hierRoot1" presStyleCnt="0">
        <dgm:presLayoutVars>
          <dgm:hierBranch val="init"/>
        </dgm:presLayoutVars>
      </dgm:prSet>
      <dgm:spPr/>
    </dgm:pt>
    <dgm:pt modelId="{51AA7B69-C614-4678-A51A-8765D75070BA}" type="pres">
      <dgm:prSet presAssocID="{6CE5BD61-1D53-4827-933A-8D84CDAEB9DA}" presName="rootComposite1" presStyleCnt="0"/>
      <dgm:spPr/>
    </dgm:pt>
    <dgm:pt modelId="{7A24C136-243C-457B-B474-9F5D30EFE406}" type="pres">
      <dgm:prSet presAssocID="{6CE5BD61-1D53-4827-933A-8D84CDAEB9DA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fr-CA"/>
        </a:p>
      </dgm:t>
    </dgm:pt>
    <dgm:pt modelId="{AE9C5A3B-12EA-4DA3-BF93-6DA843756860}" type="pres">
      <dgm:prSet presAssocID="{6CE5BD61-1D53-4827-933A-8D84CDAEB9DA}" presName="rootConnector1" presStyleLbl="node1" presStyleIdx="0" presStyleCnt="0"/>
      <dgm:spPr/>
      <dgm:t>
        <a:bodyPr/>
        <a:lstStyle/>
        <a:p>
          <a:endParaRPr lang="fr-CA"/>
        </a:p>
      </dgm:t>
    </dgm:pt>
    <dgm:pt modelId="{5340F67D-3193-4EAA-B70C-1895186A03EB}" type="pres">
      <dgm:prSet presAssocID="{6CE5BD61-1D53-4827-933A-8D84CDAEB9DA}" presName="hierChild2" presStyleCnt="0"/>
      <dgm:spPr/>
    </dgm:pt>
    <dgm:pt modelId="{6588A924-38E6-4577-90FB-FB64C5257F1D}" type="pres">
      <dgm:prSet presAssocID="{75A96F1C-DAC9-4977-89F7-9780C59EDEF5}" presName="Name37" presStyleLbl="parChTrans1D2" presStyleIdx="0" presStyleCnt="3"/>
      <dgm:spPr/>
      <dgm:t>
        <a:bodyPr/>
        <a:lstStyle/>
        <a:p>
          <a:endParaRPr lang="fr-CA"/>
        </a:p>
      </dgm:t>
    </dgm:pt>
    <dgm:pt modelId="{A6A4A1BA-ECFB-4E88-9632-F4924CC32D07}" type="pres">
      <dgm:prSet presAssocID="{60C68E14-04CF-43E3-856E-E94BE86F30B1}" presName="hierRoot2" presStyleCnt="0">
        <dgm:presLayoutVars>
          <dgm:hierBranch/>
        </dgm:presLayoutVars>
      </dgm:prSet>
      <dgm:spPr/>
    </dgm:pt>
    <dgm:pt modelId="{87760EFC-F996-49AE-9EA3-8AAD62F5A2E8}" type="pres">
      <dgm:prSet presAssocID="{60C68E14-04CF-43E3-856E-E94BE86F30B1}" presName="rootComposite" presStyleCnt="0"/>
      <dgm:spPr/>
    </dgm:pt>
    <dgm:pt modelId="{0DD042D2-F78E-490B-88F2-FAA16F2BD622}" type="pres">
      <dgm:prSet presAssocID="{60C68E14-04CF-43E3-856E-E94BE86F30B1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fr-CA"/>
        </a:p>
      </dgm:t>
    </dgm:pt>
    <dgm:pt modelId="{78928770-9317-4440-9257-450F7314AF39}" type="pres">
      <dgm:prSet presAssocID="{60C68E14-04CF-43E3-856E-E94BE86F30B1}" presName="rootConnector" presStyleLbl="node2" presStyleIdx="0" presStyleCnt="3"/>
      <dgm:spPr/>
      <dgm:t>
        <a:bodyPr/>
        <a:lstStyle/>
        <a:p>
          <a:endParaRPr lang="fr-CA"/>
        </a:p>
      </dgm:t>
    </dgm:pt>
    <dgm:pt modelId="{5D145ACC-7D93-4080-A093-1DD437E66421}" type="pres">
      <dgm:prSet presAssocID="{60C68E14-04CF-43E3-856E-E94BE86F30B1}" presName="hierChild4" presStyleCnt="0"/>
      <dgm:spPr/>
    </dgm:pt>
    <dgm:pt modelId="{C51E5E60-F30F-4399-8547-F45CBAF9D065}" type="pres">
      <dgm:prSet presAssocID="{EF721F5D-0382-4F1C-89D9-4098F193EB2A}" presName="Name35" presStyleLbl="parChTrans1D3" presStyleIdx="0" presStyleCnt="3"/>
      <dgm:spPr/>
      <dgm:t>
        <a:bodyPr/>
        <a:lstStyle/>
        <a:p>
          <a:endParaRPr lang="fr-CA"/>
        </a:p>
      </dgm:t>
    </dgm:pt>
    <dgm:pt modelId="{26BB8D0D-65D7-4163-A644-344B820E7D75}" type="pres">
      <dgm:prSet presAssocID="{9E1BF0CF-CEA6-4AB5-9806-1AE3428E1437}" presName="hierRoot2" presStyleCnt="0">
        <dgm:presLayoutVars>
          <dgm:hierBranch val="init"/>
        </dgm:presLayoutVars>
      </dgm:prSet>
      <dgm:spPr/>
    </dgm:pt>
    <dgm:pt modelId="{2E63BEB7-CD37-4398-963F-88FA6FBFBED4}" type="pres">
      <dgm:prSet presAssocID="{9E1BF0CF-CEA6-4AB5-9806-1AE3428E1437}" presName="rootComposite" presStyleCnt="0"/>
      <dgm:spPr/>
    </dgm:pt>
    <dgm:pt modelId="{3ED22A62-655B-4593-ABB3-03E117F20446}" type="pres">
      <dgm:prSet presAssocID="{9E1BF0CF-CEA6-4AB5-9806-1AE3428E1437}" presName="rootText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fr-CA"/>
        </a:p>
      </dgm:t>
    </dgm:pt>
    <dgm:pt modelId="{7F102816-4C85-4279-8370-9EDEFB9BF25E}" type="pres">
      <dgm:prSet presAssocID="{9E1BF0CF-CEA6-4AB5-9806-1AE3428E1437}" presName="rootConnector" presStyleLbl="node3" presStyleIdx="0" presStyleCnt="3"/>
      <dgm:spPr/>
      <dgm:t>
        <a:bodyPr/>
        <a:lstStyle/>
        <a:p>
          <a:endParaRPr lang="fr-CA"/>
        </a:p>
      </dgm:t>
    </dgm:pt>
    <dgm:pt modelId="{2F3617DE-1AAA-4ED8-80BB-EAEAD49B6DC8}" type="pres">
      <dgm:prSet presAssocID="{9E1BF0CF-CEA6-4AB5-9806-1AE3428E1437}" presName="hierChild4" presStyleCnt="0"/>
      <dgm:spPr/>
    </dgm:pt>
    <dgm:pt modelId="{4FA45492-1DCB-4114-9489-B76691D8D356}" type="pres">
      <dgm:prSet presAssocID="{9E1BF0CF-CEA6-4AB5-9806-1AE3428E1437}" presName="hierChild5" presStyleCnt="0"/>
      <dgm:spPr/>
    </dgm:pt>
    <dgm:pt modelId="{2C98F475-94F7-4375-92E4-7A1C30C93ACC}" type="pres">
      <dgm:prSet presAssocID="{1E18D3CD-990D-49FE-8B3A-E3F176977341}" presName="Name35" presStyleLbl="parChTrans1D3" presStyleIdx="1" presStyleCnt="3"/>
      <dgm:spPr/>
      <dgm:t>
        <a:bodyPr/>
        <a:lstStyle/>
        <a:p>
          <a:endParaRPr lang="fr-CA"/>
        </a:p>
      </dgm:t>
    </dgm:pt>
    <dgm:pt modelId="{8EED4044-6A83-4438-B8CB-BB4C3E978C21}" type="pres">
      <dgm:prSet presAssocID="{D5B0FFD6-8FC3-4930-A5EA-186AE84C0D56}" presName="hierRoot2" presStyleCnt="0">
        <dgm:presLayoutVars>
          <dgm:hierBranch val="init"/>
        </dgm:presLayoutVars>
      </dgm:prSet>
      <dgm:spPr/>
    </dgm:pt>
    <dgm:pt modelId="{CC19E792-6E37-4462-B26A-EDBC80E595E0}" type="pres">
      <dgm:prSet presAssocID="{D5B0FFD6-8FC3-4930-A5EA-186AE84C0D56}" presName="rootComposite" presStyleCnt="0"/>
      <dgm:spPr/>
    </dgm:pt>
    <dgm:pt modelId="{F58995AE-FCCD-4529-9935-4187258047D9}" type="pres">
      <dgm:prSet presAssocID="{D5B0FFD6-8FC3-4930-A5EA-186AE84C0D56}" presName="rootText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fr-CA"/>
        </a:p>
      </dgm:t>
    </dgm:pt>
    <dgm:pt modelId="{BBEDC09B-CEBD-4B71-A1F3-43005C839B4A}" type="pres">
      <dgm:prSet presAssocID="{D5B0FFD6-8FC3-4930-A5EA-186AE84C0D56}" presName="rootConnector" presStyleLbl="node3" presStyleIdx="1" presStyleCnt="3"/>
      <dgm:spPr/>
      <dgm:t>
        <a:bodyPr/>
        <a:lstStyle/>
        <a:p>
          <a:endParaRPr lang="fr-CA"/>
        </a:p>
      </dgm:t>
    </dgm:pt>
    <dgm:pt modelId="{803755E0-EC7B-49F4-AD79-D8C7BE2F6D44}" type="pres">
      <dgm:prSet presAssocID="{D5B0FFD6-8FC3-4930-A5EA-186AE84C0D56}" presName="hierChild4" presStyleCnt="0"/>
      <dgm:spPr/>
    </dgm:pt>
    <dgm:pt modelId="{40F42231-65F9-4CC2-853F-C72337B8FAE9}" type="pres">
      <dgm:prSet presAssocID="{D5B0FFD6-8FC3-4930-A5EA-186AE84C0D56}" presName="hierChild5" presStyleCnt="0"/>
      <dgm:spPr/>
    </dgm:pt>
    <dgm:pt modelId="{6C887890-97A6-40DD-9BE1-A8DA09166DD3}" type="pres">
      <dgm:prSet presAssocID="{FDF4E118-5DD5-46CB-8D4A-36D6FFC2097B}" presName="Name35" presStyleLbl="parChTrans1D3" presStyleIdx="2" presStyleCnt="3"/>
      <dgm:spPr/>
      <dgm:t>
        <a:bodyPr/>
        <a:lstStyle/>
        <a:p>
          <a:endParaRPr lang="fr-CA"/>
        </a:p>
      </dgm:t>
    </dgm:pt>
    <dgm:pt modelId="{23DFF808-E1EB-4169-902C-D83AC68F09F2}" type="pres">
      <dgm:prSet presAssocID="{C3F6B3A4-1ED0-4A93-85B3-ED2BCE46B04C}" presName="hierRoot2" presStyleCnt="0">
        <dgm:presLayoutVars>
          <dgm:hierBranch val="init"/>
        </dgm:presLayoutVars>
      </dgm:prSet>
      <dgm:spPr/>
    </dgm:pt>
    <dgm:pt modelId="{17922B69-B708-41A1-9443-C98F0C658923}" type="pres">
      <dgm:prSet presAssocID="{C3F6B3A4-1ED0-4A93-85B3-ED2BCE46B04C}" presName="rootComposite" presStyleCnt="0"/>
      <dgm:spPr/>
    </dgm:pt>
    <dgm:pt modelId="{3254E35A-F833-4E66-BBB5-6DB3B55DED95}" type="pres">
      <dgm:prSet presAssocID="{C3F6B3A4-1ED0-4A93-85B3-ED2BCE46B04C}" presName="rootText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fr-CA"/>
        </a:p>
      </dgm:t>
    </dgm:pt>
    <dgm:pt modelId="{B6F54E7A-7507-4CB9-8421-E167216BF793}" type="pres">
      <dgm:prSet presAssocID="{C3F6B3A4-1ED0-4A93-85B3-ED2BCE46B04C}" presName="rootConnector" presStyleLbl="node3" presStyleIdx="2" presStyleCnt="3"/>
      <dgm:spPr/>
      <dgm:t>
        <a:bodyPr/>
        <a:lstStyle/>
        <a:p>
          <a:endParaRPr lang="fr-CA"/>
        </a:p>
      </dgm:t>
    </dgm:pt>
    <dgm:pt modelId="{CD7971C1-91C2-4C12-82BA-DE0F1D2466C7}" type="pres">
      <dgm:prSet presAssocID="{C3F6B3A4-1ED0-4A93-85B3-ED2BCE46B04C}" presName="hierChild4" presStyleCnt="0"/>
      <dgm:spPr/>
    </dgm:pt>
    <dgm:pt modelId="{5B29D316-5E32-4C96-8A59-B32E888BD8B0}" type="pres">
      <dgm:prSet presAssocID="{C3F6B3A4-1ED0-4A93-85B3-ED2BCE46B04C}" presName="hierChild5" presStyleCnt="0"/>
      <dgm:spPr/>
    </dgm:pt>
    <dgm:pt modelId="{71F45C10-52C9-4BAB-AD01-59DA842683D0}" type="pres">
      <dgm:prSet presAssocID="{60C68E14-04CF-43E3-856E-E94BE86F30B1}" presName="hierChild5" presStyleCnt="0"/>
      <dgm:spPr/>
    </dgm:pt>
    <dgm:pt modelId="{FE96F5F8-DA89-4390-A6E8-21EC990E6C6A}" type="pres">
      <dgm:prSet presAssocID="{9751FFEC-0605-4849-9D9D-FE5CB8DD5E87}" presName="Name37" presStyleLbl="parChTrans1D2" presStyleIdx="1" presStyleCnt="3"/>
      <dgm:spPr/>
      <dgm:t>
        <a:bodyPr/>
        <a:lstStyle/>
        <a:p>
          <a:endParaRPr lang="fr-CA"/>
        </a:p>
      </dgm:t>
    </dgm:pt>
    <dgm:pt modelId="{36517F87-FD89-4FD3-9F87-9FF7864B2905}" type="pres">
      <dgm:prSet presAssocID="{504F79B3-1A80-4A5C-A8BA-D793D71AD09F}" presName="hierRoot2" presStyleCnt="0">
        <dgm:presLayoutVars>
          <dgm:hierBranch val="init"/>
        </dgm:presLayoutVars>
      </dgm:prSet>
      <dgm:spPr/>
    </dgm:pt>
    <dgm:pt modelId="{FCBF70E9-4698-432B-9027-36F54CA3533C}" type="pres">
      <dgm:prSet presAssocID="{504F79B3-1A80-4A5C-A8BA-D793D71AD09F}" presName="rootComposite" presStyleCnt="0"/>
      <dgm:spPr/>
    </dgm:pt>
    <dgm:pt modelId="{6313C107-7660-4B65-8AD9-E4E5D6183AD2}" type="pres">
      <dgm:prSet presAssocID="{504F79B3-1A80-4A5C-A8BA-D793D71AD09F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fr-CA"/>
        </a:p>
      </dgm:t>
    </dgm:pt>
    <dgm:pt modelId="{33236CF1-2B34-40F2-A8A4-A0A94EE4050C}" type="pres">
      <dgm:prSet presAssocID="{504F79B3-1A80-4A5C-A8BA-D793D71AD09F}" presName="rootConnector" presStyleLbl="node2" presStyleIdx="1" presStyleCnt="3"/>
      <dgm:spPr/>
      <dgm:t>
        <a:bodyPr/>
        <a:lstStyle/>
        <a:p>
          <a:endParaRPr lang="fr-CA"/>
        </a:p>
      </dgm:t>
    </dgm:pt>
    <dgm:pt modelId="{E9E0C0B0-6443-4391-85F7-E3A44AFAD6F2}" type="pres">
      <dgm:prSet presAssocID="{504F79B3-1A80-4A5C-A8BA-D793D71AD09F}" presName="hierChild4" presStyleCnt="0"/>
      <dgm:spPr/>
    </dgm:pt>
    <dgm:pt modelId="{346C59F4-97B1-42F0-91C2-9E1E9BFD6DF1}" type="pres">
      <dgm:prSet presAssocID="{504F79B3-1A80-4A5C-A8BA-D793D71AD09F}" presName="hierChild5" presStyleCnt="0"/>
      <dgm:spPr/>
    </dgm:pt>
    <dgm:pt modelId="{66109DFE-BDC1-4B7C-B90F-D150023B29A3}" type="pres">
      <dgm:prSet presAssocID="{E3633D95-98E0-4C67-9183-BDFBB86B57F6}" presName="Name37" presStyleLbl="parChTrans1D2" presStyleIdx="2" presStyleCnt="3"/>
      <dgm:spPr/>
      <dgm:t>
        <a:bodyPr/>
        <a:lstStyle/>
        <a:p>
          <a:endParaRPr lang="fr-CA"/>
        </a:p>
      </dgm:t>
    </dgm:pt>
    <dgm:pt modelId="{C9E3705D-8612-449A-962C-DDC68A9074B0}" type="pres">
      <dgm:prSet presAssocID="{BC504714-CE2F-42E3-880F-FB2DDAD95E9D}" presName="hierRoot2" presStyleCnt="0">
        <dgm:presLayoutVars>
          <dgm:hierBranch val="init"/>
        </dgm:presLayoutVars>
      </dgm:prSet>
      <dgm:spPr/>
    </dgm:pt>
    <dgm:pt modelId="{3505AF12-92F8-497C-A576-B89047346E8E}" type="pres">
      <dgm:prSet presAssocID="{BC504714-CE2F-42E3-880F-FB2DDAD95E9D}" presName="rootComposite" presStyleCnt="0"/>
      <dgm:spPr/>
    </dgm:pt>
    <dgm:pt modelId="{67BE7BEB-8083-4923-A907-061267055A34}" type="pres">
      <dgm:prSet presAssocID="{BC504714-CE2F-42E3-880F-FB2DDAD95E9D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fr-CA"/>
        </a:p>
      </dgm:t>
    </dgm:pt>
    <dgm:pt modelId="{9CBBD8C8-D0DD-4BC7-BD0A-C44C851194AF}" type="pres">
      <dgm:prSet presAssocID="{BC504714-CE2F-42E3-880F-FB2DDAD95E9D}" presName="rootConnector" presStyleLbl="node2" presStyleIdx="2" presStyleCnt="3"/>
      <dgm:spPr/>
      <dgm:t>
        <a:bodyPr/>
        <a:lstStyle/>
        <a:p>
          <a:endParaRPr lang="fr-CA"/>
        </a:p>
      </dgm:t>
    </dgm:pt>
    <dgm:pt modelId="{86CD3008-2339-4E0F-BC80-54B031D598E9}" type="pres">
      <dgm:prSet presAssocID="{BC504714-CE2F-42E3-880F-FB2DDAD95E9D}" presName="hierChild4" presStyleCnt="0"/>
      <dgm:spPr/>
    </dgm:pt>
    <dgm:pt modelId="{F5DCF8C8-F072-45A6-BA1B-A35D7B23B23D}" type="pres">
      <dgm:prSet presAssocID="{BC504714-CE2F-42E3-880F-FB2DDAD95E9D}" presName="hierChild5" presStyleCnt="0"/>
      <dgm:spPr/>
    </dgm:pt>
    <dgm:pt modelId="{66A15962-FFB9-4D05-9E53-1E65B2697483}" type="pres">
      <dgm:prSet presAssocID="{6CE5BD61-1D53-4827-933A-8D84CDAEB9DA}" presName="hierChild3" presStyleCnt="0"/>
      <dgm:spPr/>
    </dgm:pt>
  </dgm:ptLst>
  <dgm:cxnLst>
    <dgm:cxn modelId="{AC9A473D-F750-EA41-83A9-376F26FF7A7D}" type="presOf" srcId="{60C68E14-04CF-43E3-856E-E94BE86F30B1}" destId="{0DD042D2-F78E-490B-88F2-FAA16F2BD622}" srcOrd="0" destOrd="0" presId="urn:microsoft.com/office/officeart/2005/8/layout/orgChart1"/>
    <dgm:cxn modelId="{88478F30-0F16-8649-9F2A-5EA557CAC4EB}" type="presOf" srcId="{504F79B3-1A80-4A5C-A8BA-D793D71AD09F}" destId="{6313C107-7660-4B65-8AD9-E4E5D6183AD2}" srcOrd="0" destOrd="0" presId="urn:microsoft.com/office/officeart/2005/8/layout/orgChart1"/>
    <dgm:cxn modelId="{0C7994EE-498D-1349-A1D6-04DAB6ABA24E}" type="presOf" srcId="{9E1BF0CF-CEA6-4AB5-9806-1AE3428E1437}" destId="{7F102816-4C85-4279-8370-9EDEFB9BF25E}" srcOrd="1" destOrd="0" presId="urn:microsoft.com/office/officeart/2005/8/layout/orgChart1"/>
    <dgm:cxn modelId="{9393421F-2436-4DEC-A76F-8C80106C7283}" srcId="{6CE5BD61-1D53-4827-933A-8D84CDAEB9DA}" destId="{504F79B3-1A80-4A5C-A8BA-D793D71AD09F}" srcOrd="1" destOrd="0" parTransId="{9751FFEC-0605-4849-9D9D-FE5CB8DD5E87}" sibTransId="{6E4DFFC3-7AE5-427E-893B-F65DE950ACFA}"/>
    <dgm:cxn modelId="{183B2288-AE9C-AF4B-9EC2-2CF9179C449C}" type="presOf" srcId="{1E18D3CD-990D-49FE-8B3A-E3F176977341}" destId="{2C98F475-94F7-4375-92E4-7A1C30C93ACC}" srcOrd="0" destOrd="0" presId="urn:microsoft.com/office/officeart/2005/8/layout/orgChart1"/>
    <dgm:cxn modelId="{72C40865-4F84-934F-A263-3DF369BFF92A}" type="presOf" srcId="{6176EFE8-00BD-4E24-B49D-818B72DAE3A8}" destId="{70AFFA37-8A41-462A-BC73-39C2A921CBF6}" srcOrd="0" destOrd="0" presId="urn:microsoft.com/office/officeart/2005/8/layout/orgChart1"/>
    <dgm:cxn modelId="{73D398BF-0FBF-7A49-9B3F-14D9358BBB72}" type="presOf" srcId="{60C68E14-04CF-43E3-856E-E94BE86F30B1}" destId="{78928770-9317-4440-9257-450F7314AF39}" srcOrd="1" destOrd="0" presId="urn:microsoft.com/office/officeart/2005/8/layout/orgChart1"/>
    <dgm:cxn modelId="{04A9F08C-25FD-CD47-BA16-CE71CBB03A8C}" type="presOf" srcId="{D5B0FFD6-8FC3-4930-A5EA-186AE84C0D56}" destId="{BBEDC09B-CEBD-4B71-A1F3-43005C839B4A}" srcOrd="1" destOrd="0" presId="urn:microsoft.com/office/officeart/2005/8/layout/orgChart1"/>
    <dgm:cxn modelId="{668C97DA-8126-3C49-978B-1E33C4AC6102}" type="presOf" srcId="{D5B0FFD6-8FC3-4930-A5EA-186AE84C0D56}" destId="{F58995AE-FCCD-4529-9935-4187258047D9}" srcOrd="0" destOrd="0" presId="urn:microsoft.com/office/officeart/2005/8/layout/orgChart1"/>
    <dgm:cxn modelId="{E72757EF-A04E-484B-BF43-E77C839CD1E2}" type="presOf" srcId="{C3F6B3A4-1ED0-4A93-85B3-ED2BCE46B04C}" destId="{B6F54E7A-7507-4CB9-8421-E167216BF793}" srcOrd="1" destOrd="0" presId="urn:microsoft.com/office/officeart/2005/8/layout/orgChart1"/>
    <dgm:cxn modelId="{2225066D-0C03-E04C-9EA3-E6D1F9422C4C}" type="presOf" srcId="{EF721F5D-0382-4F1C-89D9-4098F193EB2A}" destId="{C51E5E60-F30F-4399-8547-F45CBAF9D065}" srcOrd="0" destOrd="0" presId="urn:microsoft.com/office/officeart/2005/8/layout/orgChart1"/>
    <dgm:cxn modelId="{EC935C56-3399-F847-86F8-39C8E007E2E9}" type="presOf" srcId="{BC504714-CE2F-42E3-880F-FB2DDAD95E9D}" destId="{9CBBD8C8-D0DD-4BC7-BD0A-C44C851194AF}" srcOrd="1" destOrd="0" presId="urn:microsoft.com/office/officeart/2005/8/layout/orgChart1"/>
    <dgm:cxn modelId="{434851DF-65C6-A34C-87A0-C1004CCA357D}" type="presOf" srcId="{75A96F1C-DAC9-4977-89F7-9780C59EDEF5}" destId="{6588A924-38E6-4577-90FB-FB64C5257F1D}" srcOrd="0" destOrd="0" presId="urn:microsoft.com/office/officeart/2005/8/layout/orgChart1"/>
    <dgm:cxn modelId="{727664D6-CBC5-E242-93ED-A3980E813DCA}" type="presOf" srcId="{FDF4E118-5DD5-46CB-8D4A-36D6FFC2097B}" destId="{6C887890-97A6-40DD-9BE1-A8DA09166DD3}" srcOrd="0" destOrd="0" presId="urn:microsoft.com/office/officeart/2005/8/layout/orgChart1"/>
    <dgm:cxn modelId="{DD3F0F78-FDF6-4F36-B297-7009F185FA91}" srcId="{6CE5BD61-1D53-4827-933A-8D84CDAEB9DA}" destId="{BC504714-CE2F-42E3-880F-FB2DDAD95E9D}" srcOrd="2" destOrd="0" parTransId="{E3633D95-98E0-4C67-9183-BDFBB86B57F6}" sibTransId="{EF42320D-FAE6-4E67-B714-0C753A5AAE66}"/>
    <dgm:cxn modelId="{BAC47988-F1AA-2747-A452-279C979E1D25}" type="presOf" srcId="{9E1BF0CF-CEA6-4AB5-9806-1AE3428E1437}" destId="{3ED22A62-655B-4593-ABB3-03E117F20446}" srcOrd="0" destOrd="0" presId="urn:microsoft.com/office/officeart/2005/8/layout/orgChart1"/>
    <dgm:cxn modelId="{CE02CB88-E74A-6149-A1FC-31C91C7D8570}" type="presOf" srcId="{C3F6B3A4-1ED0-4A93-85B3-ED2BCE46B04C}" destId="{3254E35A-F833-4E66-BBB5-6DB3B55DED95}" srcOrd="0" destOrd="0" presId="urn:microsoft.com/office/officeart/2005/8/layout/orgChart1"/>
    <dgm:cxn modelId="{7889461F-7E7C-874C-AEF3-3AECE25F48C7}" type="presOf" srcId="{504F79B3-1A80-4A5C-A8BA-D793D71AD09F}" destId="{33236CF1-2B34-40F2-A8A4-A0A94EE4050C}" srcOrd="1" destOrd="0" presId="urn:microsoft.com/office/officeart/2005/8/layout/orgChart1"/>
    <dgm:cxn modelId="{0D64C385-3C0D-49AB-92F6-1D5F325B8D8B}" srcId="{6176EFE8-00BD-4E24-B49D-818B72DAE3A8}" destId="{6CE5BD61-1D53-4827-933A-8D84CDAEB9DA}" srcOrd="0" destOrd="0" parTransId="{B74EE1B0-558F-47B8-A13B-63766CF823EA}" sibTransId="{EBA1CF5C-72C7-420A-B268-89CE7FD6372D}"/>
    <dgm:cxn modelId="{D54F12B8-E8A5-4EB2-AABC-7D9EB2906D4E}" srcId="{60C68E14-04CF-43E3-856E-E94BE86F30B1}" destId="{9E1BF0CF-CEA6-4AB5-9806-1AE3428E1437}" srcOrd="0" destOrd="0" parTransId="{EF721F5D-0382-4F1C-89D9-4098F193EB2A}" sibTransId="{0706F254-F42F-42DF-BAE7-8D304588DE13}"/>
    <dgm:cxn modelId="{EA17B1CE-F87F-464E-8720-8D2A01A1287E}" type="presOf" srcId="{6CE5BD61-1D53-4827-933A-8D84CDAEB9DA}" destId="{AE9C5A3B-12EA-4DA3-BF93-6DA843756860}" srcOrd="1" destOrd="0" presId="urn:microsoft.com/office/officeart/2005/8/layout/orgChart1"/>
    <dgm:cxn modelId="{63C5A3FE-7F46-41CE-A231-B4A53AC1918B}" srcId="{6CE5BD61-1D53-4827-933A-8D84CDAEB9DA}" destId="{60C68E14-04CF-43E3-856E-E94BE86F30B1}" srcOrd="0" destOrd="0" parTransId="{75A96F1C-DAC9-4977-89F7-9780C59EDEF5}" sibTransId="{521AD26B-8E60-4896-A0A6-739BB56779A9}"/>
    <dgm:cxn modelId="{E295088E-4091-44EB-910D-F73953B3E3B5}" srcId="{60C68E14-04CF-43E3-856E-E94BE86F30B1}" destId="{D5B0FFD6-8FC3-4930-A5EA-186AE84C0D56}" srcOrd="1" destOrd="0" parTransId="{1E18D3CD-990D-49FE-8B3A-E3F176977341}" sibTransId="{2B329C30-8EEB-4A77-9D3F-903A75F350A5}"/>
    <dgm:cxn modelId="{163BA3E5-2C0F-429A-94F4-EB961688ECA8}" srcId="{60C68E14-04CF-43E3-856E-E94BE86F30B1}" destId="{C3F6B3A4-1ED0-4A93-85B3-ED2BCE46B04C}" srcOrd="2" destOrd="0" parTransId="{FDF4E118-5DD5-46CB-8D4A-36D6FFC2097B}" sibTransId="{EF9EE8BB-1733-42EB-8906-D6E5B168C63D}"/>
    <dgm:cxn modelId="{C1CC74C6-AF43-5E4D-BFE1-A0E660E2A267}" type="presOf" srcId="{9751FFEC-0605-4849-9D9D-FE5CB8DD5E87}" destId="{FE96F5F8-DA89-4390-A6E8-21EC990E6C6A}" srcOrd="0" destOrd="0" presId="urn:microsoft.com/office/officeart/2005/8/layout/orgChart1"/>
    <dgm:cxn modelId="{A227A38F-6646-9D4D-9736-CE2EDAAD1C6E}" type="presOf" srcId="{BC504714-CE2F-42E3-880F-FB2DDAD95E9D}" destId="{67BE7BEB-8083-4923-A907-061267055A34}" srcOrd="0" destOrd="0" presId="urn:microsoft.com/office/officeart/2005/8/layout/orgChart1"/>
    <dgm:cxn modelId="{0DEF599E-5299-5E46-A993-A2A60F537861}" type="presOf" srcId="{E3633D95-98E0-4C67-9183-BDFBB86B57F6}" destId="{66109DFE-BDC1-4B7C-B90F-D150023B29A3}" srcOrd="0" destOrd="0" presId="urn:microsoft.com/office/officeart/2005/8/layout/orgChart1"/>
    <dgm:cxn modelId="{EEFCC8E0-4C05-084A-BABF-39E608824513}" type="presOf" srcId="{6CE5BD61-1D53-4827-933A-8D84CDAEB9DA}" destId="{7A24C136-243C-457B-B474-9F5D30EFE406}" srcOrd="0" destOrd="0" presId="urn:microsoft.com/office/officeart/2005/8/layout/orgChart1"/>
    <dgm:cxn modelId="{5F8995A8-C7AB-8B48-B914-F2C4389D52E7}" type="presParOf" srcId="{70AFFA37-8A41-462A-BC73-39C2A921CBF6}" destId="{3ABA77CC-9BB7-406E-AC7F-CF33668B4FA4}" srcOrd="0" destOrd="0" presId="urn:microsoft.com/office/officeart/2005/8/layout/orgChart1"/>
    <dgm:cxn modelId="{DA7EA13F-301A-374F-8AD3-150DA64829D2}" type="presParOf" srcId="{3ABA77CC-9BB7-406E-AC7F-CF33668B4FA4}" destId="{51AA7B69-C614-4678-A51A-8765D75070BA}" srcOrd="0" destOrd="0" presId="urn:microsoft.com/office/officeart/2005/8/layout/orgChart1"/>
    <dgm:cxn modelId="{1904D135-D1A4-9E41-98E1-BED808CBC2CF}" type="presParOf" srcId="{51AA7B69-C614-4678-A51A-8765D75070BA}" destId="{7A24C136-243C-457B-B474-9F5D30EFE406}" srcOrd="0" destOrd="0" presId="urn:microsoft.com/office/officeart/2005/8/layout/orgChart1"/>
    <dgm:cxn modelId="{048FE1D6-3720-C747-9839-09C57F8D1A22}" type="presParOf" srcId="{51AA7B69-C614-4678-A51A-8765D75070BA}" destId="{AE9C5A3B-12EA-4DA3-BF93-6DA843756860}" srcOrd="1" destOrd="0" presId="urn:microsoft.com/office/officeart/2005/8/layout/orgChart1"/>
    <dgm:cxn modelId="{8E59DC15-7C79-CF43-8F21-56646EC9F11C}" type="presParOf" srcId="{3ABA77CC-9BB7-406E-AC7F-CF33668B4FA4}" destId="{5340F67D-3193-4EAA-B70C-1895186A03EB}" srcOrd="1" destOrd="0" presId="urn:microsoft.com/office/officeart/2005/8/layout/orgChart1"/>
    <dgm:cxn modelId="{5FAB4F95-6EC3-6244-AF80-7CBD237D9716}" type="presParOf" srcId="{5340F67D-3193-4EAA-B70C-1895186A03EB}" destId="{6588A924-38E6-4577-90FB-FB64C5257F1D}" srcOrd="0" destOrd="0" presId="urn:microsoft.com/office/officeart/2005/8/layout/orgChart1"/>
    <dgm:cxn modelId="{B8A42D84-EFD1-AC4A-BF82-054B68ED0DCB}" type="presParOf" srcId="{5340F67D-3193-4EAA-B70C-1895186A03EB}" destId="{A6A4A1BA-ECFB-4E88-9632-F4924CC32D07}" srcOrd="1" destOrd="0" presId="urn:microsoft.com/office/officeart/2005/8/layout/orgChart1"/>
    <dgm:cxn modelId="{912D842D-85F7-B946-B297-D695225E94B1}" type="presParOf" srcId="{A6A4A1BA-ECFB-4E88-9632-F4924CC32D07}" destId="{87760EFC-F996-49AE-9EA3-8AAD62F5A2E8}" srcOrd="0" destOrd="0" presId="urn:microsoft.com/office/officeart/2005/8/layout/orgChart1"/>
    <dgm:cxn modelId="{702FF45F-12D5-744B-9F91-787D8D905748}" type="presParOf" srcId="{87760EFC-F996-49AE-9EA3-8AAD62F5A2E8}" destId="{0DD042D2-F78E-490B-88F2-FAA16F2BD622}" srcOrd="0" destOrd="0" presId="urn:microsoft.com/office/officeart/2005/8/layout/orgChart1"/>
    <dgm:cxn modelId="{C2222CD3-9536-E649-903F-F6482A3047F8}" type="presParOf" srcId="{87760EFC-F996-49AE-9EA3-8AAD62F5A2E8}" destId="{78928770-9317-4440-9257-450F7314AF39}" srcOrd="1" destOrd="0" presId="urn:microsoft.com/office/officeart/2005/8/layout/orgChart1"/>
    <dgm:cxn modelId="{3DD000A4-5191-AC4F-93EC-667073751191}" type="presParOf" srcId="{A6A4A1BA-ECFB-4E88-9632-F4924CC32D07}" destId="{5D145ACC-7D93-4080-A093-1DD437E66421}" srcOrd="1" destOrd="0" presId="urn:microsoft.com/office/officeart/2005/8/layout/orgChart1"/>
    <dgm:cxn modelId="{1A7DCF5A-68B7-8D46-A474-5C46A91E4825}" type="presParOf" srcId="{5D145ACC-7D93-4080-A093-1DD437E66421}" destId="{C51E5E60-F30F-4399-8547-F45CBAF9D065}" srcOrd="0" destOrd="0" presId="urn:microsoft.com/office/officeart/2005/8/layout/orgChart1"/>
    <dgm:cxn modelId="{F76AE8B1-4ED2-7245-B5BB-46E1AEBE379C}" type="presParOf" srcId="{5D145ACC-7D93-4080-A093-1DD437E66421}" destId="{26BB8D0D-65D7-4163-A644-344B820E7D75}" srcOrd="1" destOrd="0" presId="urn:microsoft.com/office/officeart/2005/8/layout/orgChart1"/>
    <dgm:cxn modelId="{712D384B-89F2-F448-8FE9-2673DB6B33EE}" type="presParOf" srcId="{26BB8D0D-65D7-4163-A644-344B820E7D75}" destId="{2E63BEB7-CD37-4398-963F-88FA6FBFBED4}" srcOrd="0" destOrd="0" presId="urn:microsoft.com/office/officeart/2005/8/layout/orgChart1"/>
    <dgm:cxn modelId="{0800EC86-E47A-4440-95F0-A3D99082EEF6}" type="presParOf" srcId="{2E63BEB7-CD37-4398-963F-88FA6FBFBED4}" destId="{3ED22A62-655B-4593-ABB3-03E117F20446}" srcOrd="0" destOrd="0" presId="urn:microsoft.com/office/officeart/2005/8/layout/orgChart1"/>
    <dgm:cxn modelId="{BF4096E6-BAB3-224A-AC36-41A2BC48494B}" type="presParOf" srcId="{2E63BEB7-CD37-4398-963F-88FA6FBFBED4}" destId="{7F102816-4C85-4279-8370-9EDEFB9BF25E}" srcOrd="1" destOrd="0" presId="urn:microsoft.com/office/officeart/2005/8/layout/orgChart1"/>
    <dgm:cxn modelId="{73768231-A6F1-754F-BACC-8955E320AE08}" type="presParOf" srcId="{26BB8D0D-65D7-4163-A644-344B820E7D75}" destId="{2F3617DE-1AAA-4ED8-80BB-EAEAD49B6DC8}" srcOrd="1" destOrd="0" presId="urn:microsoft.com/office/officeart/2005/8/layout/orgChart1"/>
    <dgm:cxn modelId="{7DDFDD2E-6615-5542-A55B-4D598EF9E220}" type="presParOf" srcId="{26BB8D0D-65D7-4163-A644-344B820E7D75}" destId="{4FA45492-1DCB-4114-9489-B76691D8D356}" srcOrd="2" destOrd="0" presId="urn:microsoft.com/office/officeart/2005/8/layout/orgChart1"/>
    <dgm:cxn modelId="{3A1CB45C-B65E-A448-9866-1E67DB97A678}" type="presParOf" srcId="{5D145ACC-7D93-4080-A093-1DD437E66421}" destId="{2C98F475-94F7-4375-92E4-7A1C30C93ACC}" srcOrd="2" destOrd="0" presId="urn:microsoft.com/office/officeart/2005/8/layout/orgChart1"/>
    <dgm:cxn modelId="{5BFF44D2-7149-7E4D-8CEC-7BC81628C49A}" type="presParOf" srcId="{5D145ACC-7D93-4080-A093-1DD437E66421}" destId="{8EED4044-6A83-4438-B8CB-BB4C3E978C21}" srcOrd="3" destOrd="0" presId="urn:microsoft.com/office/officeart/2005/8/layout/orgChart1"/>
    <dgm:cxn modelId="{6142FFA6-55B2-734D-8CFF-CF38A011F4A7}" type="presParOf" srcId="{8EED4044-6A83-4438-B8CB-BB4C3E978C21}" destId="{CC19E792-6E37-4462-B26A-EDBC80E595E0}" srcOrd="0" destOrd="0" presId="urn:microsoft.com/office/officeart/2005/8/layout/orgChart1"/>
    <dgm:cxn modelId="{56F9B25F-069C-224E-8339-86B3A0EBCDBC}" type="presParOf" srcId="{CC19E792-6E37-4462-B26A-EDBC80E595E0}" destId="{F58995AE-FCCD-4529-9935-4187258047D9}" srcOrd="0" destOrd="0" presId="urn:microsoft.com/office/officeart/2005/8/layout/orgChart1"/>
    <dgm:cxn modelId="{F00E4CEE-0A81-0142-8FAB-D3B9D6814497}" type="presParOf" srcId="{CC19E792-6E37-4462-B26A-EDBC80E595E0}" destId="{BBEDC09B-CEBD-4B71-A1F3-43005C839B4A}" srcOrd="1" destOrd="0" presId="urn:microsoft.com/office/officeart/2005/8/layout/orgChart1"/>
    <dgm:cxn modelId="{02EA4A2D-1922-2A48-A430-585E4DA9BDF0}" type="presParOf" srcId="{8EED4044-6A83-4438-B8CB-BB4C3E978C21}" destId="{803755E0-EC7B-49F4-AD79-D8C7BE2F6D44}" srcOrd="1" destOrd="0" presId="urn:microsoft.com/office/officeart/2005/8/layout/orgChart1"/>
    <dgm:cxn modelId="{B595D50B-C5DA-814E-895F-3F90AE562345}" type="presParOf" srcId="{8EED4044-6A83-4438-B8CB-BB4C3E978C21}" destId="{40F42231-65F9-4CC2-853F-C72337B8FAE9}" srcOrd="2" destOrd="0" presId="urn:microsoft.com/office/officeart/2005/8/layout/orgChart1"/>
    <dgm:cxn modelId="{F492C4A2-A827-B24F-B50B-02329FC23FA0}" type="presParOf" srcId="{5D145ACC-7D93-4080-A093-1DD437E66421}" destId="{6C887890-97A6-40DD-9BE1-A8DA09166DD3}" srcOrd="4" destOrd="0" presId="urn:microsoft.com/office/officeart/2005/8/layout/orgChart1"/>
    <dgm:cxn modelId="{C50F6081-4995-5144-A69F-91B4BE8C53F6}" type="presParOf" srcId="{5D145ACC-7D93-4080-A093-1DD437E66421}" destId="{23DFF808-E1EB-4169-902C-D83AC68F09F2}" srcOrd="5" destOrd="0" presId="urn:microsoft.com/office/officeart/2005/8/layout/orgChart1"/>
    <dgm:cxn modelId="{0DDD4459-BA03-EE47-A5D0-D76616C8A828}" type="presParOf" srcId="{23DFF808-E1EB-4169-902C-D83AC68F09F2}" destId="{17922B69-B708-41A1-9443-C98F0C658923}" srcOrd="0" destOrd="0" presId="urn:microsoft.com/office/officeart/2005/8/layout/orgChart1"/>
    <dgm:cxn modelId="{E2FDA4FA-9D02-1245-A467-7EE07E325743}" type="presParOf" srcId="{17922B69-B708-41A1-9443-C98F0C658923}" destId="{3254E35A-F833-4E66-BBB5-6DB3B55DED95}" srcOrd="0" destOrd="0" presId="urn:microsoft.com/office/officeart/2005/8/layout/orgChart1"/>
    <dgm:cxn modelId="{F22E772E-5072-C64D-9368-E7369D159697}" type="presParOf" srcId="{17922B69-B708-41A1-9443-C98F0C658923}" destId="{B6F54E7A-7507-4CB9-8421-E167216BF793}" srcOrd="1" destOrd="0" presId="urn:microsoft.com/office/officeart/2005/8/layout/orgChart1"/>
    <dgm:cxn modelId="{41A3DCFA-1107-3049-B422-41533DE667CB}" type="presParOf" srcId="{23DFF808-E1EB-4169-902C-D83AC68F09F2}" destId="{CD7971C1-91C2-4C12-82BA-DE0F1D2466C7}" srcOrd="1" destOrd="0" presId="urn:microsoft.com/office/officeart/2005/8/layout/orgChart1"/>
    <dgm:cxn modelId="{1864BD78-8041-5C4C-AD4E-CF1DABB5BF1C}" type="presParOf" srcId="{23DFF808-E1EB-4169-902C-D83AC68F09F2}" destId="{5B29D316-5E32-4C96-8A59-B32E888BD8B0}" srcOrd="2" destOrd="0" presId="urn:microsoft.com/office/officeart/2005/8/layout/orgChart1"/>
    <dgm:cxn modelId="{F6A6D638-1A49-0245-8EF5-26443AFFF614}" type="presParOf" srcId="{A6A4A1BA-ECFB-4E88-9632-F4924CC32D07}" destId="{71F45C10-52C9-4BAB-AD01-59DA842683D0}" srcOrd="2" destOrd="0" presId="urn:microsoft.com/office/officeart/2005/8/layout/orgChart1"/>
    <dgm:cxn modelId="{25D5B941-069F-C74C-966F-4DC4C34C362B}" type="presParOf" srcId="{5340F67D-3193-4EAA-B70C-1895186A03EB}" destId="{FE96F5F8-DA89-4390-A6E8-21EC990E6C6A}" srcOrd="2" destOrd="0" presId="urn:microsoft.com/office/officeart/2005/8/layout/orgChart1"/>
    <dgm:cxn modelId="{6F56B3BD-EA27-7A4F-9356-52D30002DF6D}" type="presParOf" srcId="{5340F67D-3193-4EAA-B70C-1895186A03EB}" destId="{36517F87-FD89-4FD3-9F87-9FF7864B2905}" srcOrd="3" destOrd="0" presId="urn:microsoft.com/office/officeart/2005/8/layout/orgChart1"/>
    <dgm:cxn modelId="{41034057-8D36-A142-AFC2-B9E96CDA7FEE}" type="presParOf" srcId="{36517F87-FD89-4FD3-9F87-9FF7864B2905}" destId="{FCBF70E9-4698-432B-9027-36F54CA3533C}" srcOrd="0" destOrd="0" presId="urn:microsoft.com/office/officeart/2005/8/layout/orgChart1"/>
    <dgm:cxn modelId="{FA1DCA4E-47F2-5841-94ED-844524FC4D24}" type="presParOf" srcId="{FCBF70E9-4698-432B-9027-36F54CA3533C}" destId="{6313C107-7660-4B65-8AD9-E4E5D6183AD2}" srcOrd="0" destOrd="0" presId="urn:microsoft.com/office/officeart/2005/8/layout/orgChart1"/>
    <dgm:cxn modelId="{BF76E18B-83ED-B04D-B24E-DD3E47336D3E}" type="presParOf" srcId="{FCBF70E9-4698-432B-9027-36F54CA3533C}" destId="{33236CF1-2B34-40F2-A8A4-A0A94EE4050C}" srcOrd="1" destOrd="0" presId="urn:microsoft.com/office/officeart/2005/8/layout/orgChart1"/>
    <dgm:cxn modelId="{A4161AD9-A9A6-2A47-8300-93E4DE4BF0CE}" type="presParOf" srcId="{36517F87-FD89-4FD3-9F87-9FF7864B2905}" destId="{E9E0C0B0-6443-4391-85F7-E3A44AFAD6F2}" srcOrd="1" destOrd="0" presId="urn:microsoft.com/office/officeart/2005/8/layout/orgChart1"/>
    <dgm:cxn modelId="{F75EBA0F-44F4-D64B-9B5B-1682748B7202}" type="presParOf" srcId="{36517F87-FD89-4FD3-9F87-9FF7864B2905}" destId="{346C59F4-97B1-42F0-91C2-9E1E9BFD6DF1}" srcOrd="2" destOrd="0" presId="urn:microsoft.com/office/officeart/2005/8/layout/orgChart1"/>
    <dgm:cxn modelId="{DAAFB448-68C3-9B4D-93BC-F1AE0A8C8DC9}" type="presParOf" srcId="{5340F67D-3193-4EAA-B70C-1895186A03EB}" destId="{66109DFE-BDC1-4B7C-B90F-D150023B29A3}" srcOrd="4" destOrd="0" presId="urn:microsoft.com/office/officeart/2005/8/layout/orgChart1"/>
    <dgm:cxn modelId="{54F8319F-7699-5045-B54D-21D589EC4649}" type="presParOf" srcId="{5340F67D-3193-4EAA-B70C-1895186A03EB}" destId="{C9E3705D-8612-449A-962C-DDC68A9074B0}" srcOrd="5" destOrd="0" presId="urn:microsoft.com/office/officeart/2005/8/layout/orgChart1"/>
    <dgm:cxn modelId="{30E7A847-AEFD-0443-8636-07BE530644C6}" type="presParOf" srcId="{C9E3705D-8612-449A-962C-DDC68A9074B0}" destId="{3505AF12-92F8-497C-A576-B89047346E8E}" srcOrd="0" destOrd="0" presId="urn:microsoft.com/office/officeart/2005/8/layout/orgChart1"/>
    <dgm:cxn modelId="{2344D485-D666-9242-AECC-3688E0C97A20}" type="presParOf" srcId="{3505AF12-92F8-497C-A576-B89047346E8E}" destId="{67BE7BEB-8083-4923-A907-061267055A34}" srcOrd="0" destOrd="0" presId="urn:microsoft.com/office/officeart/2005/8/layout/orgChart1"/>
    <dgm:cxn modelId="{F94812EC-94E9-A047-A68F-150AA3CC442B}" type="presParOf" srcId="{3505AF12-92F8-497C-A576-B89047346E8E}" destId="{9CBBD8C8-D0DD-4BC7-BD0A-C44C851194AF}" srcOrd="1" destOrd="0" presId="urn:microsoft.com/office/officeart/2005/8/layout/orgChart1"/>
    <dgm:cxn modelId="{83CB26BC-4166-4348-B70E-56BA3EC56CC7}" type="presParOf" srcId="{C9E3705D-8612-449A-962C-DDC68A9074B0}" destId="{86CD3008-2339-4E0F-BC80-54B031D598E9}" srcOrd="1" destOrd="0" presId="urn:microsoft.com/office/officeart/2005/8/layout/orgChart1"/>
    <dgm:cxn modelId="{2D2517F1-DC92-A341-B5F1-669CF4BF6ECF}" type="presParOf" srcId="{C9E3705D-8612-449A-962C-DDC68A9074B0}" destId="{F5DCF8C8-F072-45A6-BA1B-A35D7B23B23D}" srcOrd="2" destOrd="0" presId="urn:microsoft.com/office/officeart/2005/8/layout/orgChart1"/>
    <dgm:cxn modelId="{EF094C14-73E5-C440-B012-E1C6F031C8AA}" type="presParOf" srcId="{3ABA77CC-9BB7-406E-AC7F-CF33668B4FA4}" destId="{66A15962-FFB9-4D05-9E53-1E65B269748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109DFE-BDC1-4B7C-B90F-D150023B29A3}">
      <dsp:nvSpPr>
        <dsp:cNvPr id="0" name=""/>
        <dsp:cNvSpPr/>
      </dsp:nvSpPr>
      <dsp:spPr>
        <a:xfrm>
          <a:off x="4273154" y="1081571"/>
          <a:ext cx="1769272" cy="3070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3531"/>
              </a:lnTo>
              <a:lnTo>
                <a:pt x="1769272" y="153531"/>
              </a:lnTo>
              <a:lnTo>
                <a:pt x="1769272" y="307063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96F5F8-DA89-4390-A6E8-21EC990E6C6A}">
      <dsp:nvSpPr>
        <dsp:cNvPr id="0" name=""/>
        <dsp:cNvSpPr/>
      </dsp:nvSpPr>
      <dsp:spPr>
        <a:xfrm>
          <a:off x="4227434" y="1081571"/>
          <a:ext cx="91440" cy="3070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7063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887890-97A6-40DD-9BE1-A8DA09166DD3}">
      <dsp:nvSpPr>
        <dsp:cNvPr id="0" name=""/>
        <dsp:cNvSpPr/>
      </dsp:nvSpPr>
      <dsp:spPr>
        <a:xfrm>
          <a:off x="2503882" y="2119739"/>
          <a:ext cx="1769272" cy="3070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3531"/>
              </a:lnTo>
              <a:lnTo>
                <a:pt x="1769272" y="153531"/>
              </a:lnTo>
              <a:lnTo>
                <a:pt x="1769272" y="307063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98F475-94F7-4375-92E4-7A1C30C93ACC}">
      <dsp:nvSpPr>
        <dsp:cNvPr id="0" name=""/>
        <dsp:cNvSpPr/>
      </dsp:nvSpPr>
      <dsp:spPr>
        <a:xfrm>
          <a:off x="2458162" y="2119739"/>
          <a:ext cx="91440" cy="3070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7063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1E5E60-F30F-4399-8547-F45CBAF9D065}">
      <dsp:nvSpPr>
        <dsp:cNvPr id="0" name=""/>
        <dsp:cNvSpPr/>
      </dsp:nvSpPr>
      <dsp:spPr>
        <a:xfrm>
          <a:off x="734609" y="2119739"/>
          <a:ext cx="1769272" cy="307063"/>
        </a:xfrm>
        <a:custGeom>
          <a:avLst/>
          <a:gdLst/>
          <a:ahLst/>
          <a:cxnLst/>
          <a:rect l="0" t="0" r="0" b="0"/>
          <a:pathLst>
            <a:path>
              <a:moveTo>
                <a:pt x="1769272" y="0"/>
              </a:moveTo>
              <a:lnTo>
                <a:pt x="1769272" y="153531"/>
              </a:lnTo>
              <a:lnTo>
                <a:pt x="0" y="153531"/>
              </a:lnTo>
              <a:lnTo>
                <a:pt x="0" y="307063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88A924-38E6-4577-90FB-FB64C5257F1D}">
      <dsp:nvSpPr>
        <dsp:cNvPr id="0" name=""/>
        <dsp:cNvSpPr/>
      </dsp:nvSpPr>
      <dsp:spPr>
        <a:xfrm>
          <a:off x="2503882" y="1081571"/>
          <a:ext cx="1769272" cy="307063"/>
        </a:xfrm>
        <a:custGeom>
          <a:avLst/>
          <a:gdLst/>
          <a:ahLst/>
          <a:cxnLst/>
          <a:rect l="0" t="0" r="0" b="0"/>
          <a:pathLst>
            <a:path>
              <a:moveTo>
                <a:pt x="1769272" y="0"/>
              </a:moveTo>
              <a:lnTo>
                <a:pt x="1769272" y="153531"/>
              </a:lnTo>
              <a:lnTo>
                <a:pt x="0" y="153531"/>
              </a:lnTo>
              <a:lnTo>
                <a:pt x="0" y="307063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24C136-243C-457B-B474-9F5D30EFE406}">
      <dsp:nvSpPr>
        <dsp:cNvPr id="0" name=""/>
        <dsp:cNvSpPr/>
      </dsp:nvSpPr>
      <dsp:spPr>
        <a:xfrm>
          <a:off x="3542050" y="350467"/>
          <a:ext cx="1462208" cy="7311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300" kern="1200" dirty="0" err="1" smtClean="0"/>
            <a:t>ViewGroup</a:t>
          </a:r>
          <a:endParaRPr lang="fr-CA" sz="2300" kern="1200" dirty="0"/>
        </a:p>
      </dsp:txBody>
      <dsp:txXfrm>
        <a:off x="3542050" y="350467"/>
        <a:ext cx="1462208" cy="731104"/>
      </dsp:txXfrm>
    </dsp:sp>
    <dsp:sp modelId="{0DD042D2-F78E-490B-88F2-FAA16F2BD622}">
      <dsp:nvSpPr>
        <dsp:cNvPr id="0" name=""/>
        <dsp:cNvSpPr/>
      </dsp:nvSpPr>
      <dsp:spPr>
        <a:xfrm>
          <a:off x="1772777" y="1388635"/>
          <a:ext cx="1462208" cy="7311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300" kern="1200" dirty="0" err="1" smtClean="0"/>
            <a:t>ViewGroup</a:t>
          </a:r>
          <a:endParaRPr lang="fr-CA" sz="2300" kern="1200" dirty="0"/>
        </a:p>
      </dsp:txBody>
      <dsp:txXfrm>
        <a:off x="1772777" y="1388635"/>
        <a:ext cx="1462208" cy="731104"/>
      </dsp:txXfrm>
    </dsp:sp>
    <dsp:sp modelId="{3ED22A62-655B-4593-ABB3-03E117F20446}">
      <dsp:nvSpPr>
        <dsp:cNvPr id="0" name=""/>
        <dsp:cNvSpPr/>
      </dsp:nvSpPr>
      <dsp:spPr>
        <a:xfrm>
          <a:off x="3505" y="2426803"/>
          <a:ext cx="1462208" cy="7311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300" kern="1200" dirty="0" err="1" smtClean="0"/>
            <a:t>View</a:t>
          </a:r>
          <a:endParaRPr lang="fr-CA" sz="2300" kern="1200" dirty="0"/>
        </a:p>
      </dsp:txBody>
      <dsp:txXfrm>
        <a:off x="3505" y="2426803"/>
        <a:ext cx="1462208" cy="731104"/>
      </dsp:txXfrm>
    </dsp:sp>
    <dsp:sp modelId="{F58995AE-FCCD-4529-9935-4187258047D9}">
      <dsp:nvSpPr>
        <dsp:cNvPr id="0" name=""/>
        <dsp:cNvSpPr/>
      </dsp:nvSpPr>
      <dsp:spPr>
        <a:xfrm>
          <a:off x="1772777" y="2426803"/>
          <a:ext cx="1462208" cy="7311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300" kern="1200" dirty="0" err="1" smtClean="0"/>
            <a:t>View</a:t>
          </a:r>
          <a:endParaRPr lang="fr-CA" sz="2300" kern="1200" dirty="0"/>
        </a:p>
      </dsp:txBody>
      <dsp:txXfrm>
        <a:off x="1772777" y="2426803"/>
        <a:ext cx="1462208" cy="731104"/>
      </dsp:txXfrm>
    </dsp:sp>
    <dsp:sp modelId="{3254E35A-F833-4E66-BBB5-6DB3B55DED95}">
      <dsp:nvSpPr>
        <dsp:cNvPr id="0" name=""/>
        <dsp:cNvSpPr/>
      </dsp:nvSpPr>
      <dsp:spPr>
        <a:xfrm>
          <a:off x="3542050" y="2426803"/>
          <a:ext cx="1462208" cy="7311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300" kern="1200" dirty="0" err="1" smtClean="0"/>
            <a:t>View</a:t>
          </a:r>
          <a:endParaRPr lang="fr-CA" sz="2300" kern="1200" dirty="0"/>
        </a:p>
      </dsp:txBody>
      <dsp:txXfrm>
        <a:off x="3542050" y="2426803"/>
        <a:ext cx="1462208" cy="731104"/>
      </dsp:txXfrm>
    </dsp:sp>
    <dsp:sp modelId="{6313C107-7660-4B65-8AD9-E4E5D6183AD2}">
      <dsp:nvSpPr>
        <dsp:cNvPr id="0" name=""/>
        <dsp:cNvSpPr/>
      </dsp:nvSpPr>
      <dsp:spPr>
        <a:xfrm>
          <a:off x="3542050" y="1388635"/>
          <a:ext cx="1462208" cy="7311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300" kern="1200" dirty="0" err="1" smtClean="0"/>
            <a:t>View</a:t>
          </a:r>
          <a:endParaRPr lang="fr-CA" sz="2300" kern="1200" dirty="0"/>
        </a:p>
      </dsp:txBody>
      <dsp:txXfrm>
        <a:off x="3542050" y="1388635"/>
        <a:ext cx="1462208" cy="731104"/>
      </dsp:txXfrm>
    </dsp:sp>
    <dsp:sp modelId="{67BE7BEB-8083-4923-A907-061267055A34}">
      <dsp:nvSpPr>
        <dsp:cNvPr id="0" name=""/>
        <dsp:cNvSpPr/>
      </dsp:nvSpPr>
      <dsp:spPr>
        <a:xfrm>
          <a:off x="5311322" y="1388635"/>
          <a:ext cx="1462208" cy="7311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300" kern="1200" dirty="0" err="1" smtClean="0"/>
            <a:t>View</a:t>
          </a:r>
          <a:endParaRPr lang="fr-CA" sz="2300" kern="1200" dirty="0"/>
        </a:p>
      </dsp:txBody>
      <dsp:txXfrm>
        <a:off x="5311322" y="1388635"/>
        <a:ext cx="1462208" cy="7311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2FB081-CF8B-5045-807C-E1C1D7AF0A5F}" type="datetimeFigureOut">
              <a:rPr lang="fr-CA" smtClean="0"/>
              <a:t>2015-09-17</a:t>
            </a:fld>
            <a:endParaRPr lang="fr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2BD390-0603-D64F-B473-504F5A6EB90C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63314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B398EE-38BD-483A-9CB9-7E7FE4A19C25}" type="slidenum">
              <a:rPr lang="fr-CA" smtClean="0"/>
              <a:t>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48372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CA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A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D8FE-DAAC-2942-988E-7F515641737F}" type="datetimeFigureOut">
              <a:rPr lang="fr-CA" smtClean="0"/>
              <a:t>2015-09-17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FAFA1-3B8A-8949-A6F1-4CD70AE6CF81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61719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D8FE-DAAC-2942-988E-7F515641737F}" type="datetimeFigureOut">
              <a:rPr lang="fr-CA" smtClean="0"/>
              <a:t>2015-09-17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FAFA1-3B8A-8949-A6F1-4CD70AE6CF81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25322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CA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D8FE-DAAC-2942-988E-7F515641737F}" type="datetimeFigureOut">
              <a:rPr lang="fr-CA" smtClean="0"/>
              <a:t>2015-09-17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FAFA1-3B8A-8949-A6F1-4CD70AE6CF81}" type="slidenum">
              <a:rPr lang="fr-CA" smtClean="0"/>
              <a:t>‹#›</a:t>
            </a:fld>
            <a:endParaRPr lang="fr-CA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935329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D8FE-DAAC-2942-988E-7F515641737F}" type="datetimeFigureOut">
              <a:rPr lang="fr-CA" smtClean="0"/>
              <a:t>2015-09-17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FAFA1-3B8A-8949-A6F1-4CD70AE6CF81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29053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CA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D8FE-DAAC-2942-988E-7F515641737F}" type="datetimeFigureOut">
              <a:rPr lang="fr-CA" smtClean="0"/>
              <a:t>2015-09-17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FAFA1-3B8A-8949-A6F1-4CD70AE6CF81}" type="slidenum">
              <a:rPr lang="fr-CA" smtClean="0"/>
              <a:t>‹#›</a:t>
            </a:fld>
            <a:endParaRPr lang="fr-CA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883807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CA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D8FE-DAAC-2942-988E-7F515641737F}" type="datetimeFigureOut">
              <a:rPr lang="fr-CA" smtClean="0"/>
              <a:t>2015-09-17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FAFA1-3B8A-8949-A6F1-4CD70AE6CF81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212790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D8FE-DAAC-2942-988E-7F515641737F}" type="datetimeFigureOut">
              <a:rPr lang="fr-CA" smtClean="0"/>
              <a:t>2015-09-17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FAFA1-3B8A-8949-A6F1-4CD70AE6CF81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677556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fr-CA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D8FE-DAAC-2942-988E-7F515641737F}" type="datetimeFigureOut">
              <a:rPr lang="fr-CA" smtClean="0"/>
              <a:t>2015-09-17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FAFA1-3B8A-8949-A6F1-4CD70AE6CF81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15773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CA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D8FE-DAAC-2942-988E-7F515641737F}" type="datetimeFigureOut">
              <a:rPr lang="fr-CA" smtClean="0"/>
              <a:t>2015-09-17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FAFA1-3B8A-8949-A6F1-4CD70AE6CF81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61754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D8FE-DAAC-2942-988E-7F515641737F}" type="datetimeFigureOut">
              <a:rPr lang="fr-CA" smtClean="0"/>
              <a:t>2015-09-17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FAFA1-3B8A-8949-A6F1-4CD70AE6CF81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78892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D8FE-DAAC-2942-988E-7F515641737F}" type="datetimeFigureOut">
              <a:rPr lang="fr-CA" smtClean="0"/>
              <a:t>2015-09-17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FAFA1-3B8A-8949-A6F1-4CD70AE6CF81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362592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D8FE-DAAC-2942-988E-7F515641737F}" type="datetimeFigureOut">
              <a:rPr lang="fr-CA" smtClean="0"/>
              <a:t>2015-09-17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FAFA1-3B8A-8949-A6F1-4CD70AE6CF81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2014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fr-CA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D8FE-DAAC-2942-988E-7F515641737F}" type="datetimeFigureOut">
              <a:rPr lang="fr-CA" smtClean="0"/>
              <a:t>2015-09-17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FAFA1-3B8A-8949-A6F1-4CD70AE6CF81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13153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D8FE-DAAC-2942-988E-7F515641737F}" type="datetimeFigureOut">
              <a:rPr lang="fr-CA" smtClean="0"/>
              <a:t>2015-09-17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FAFA1-3B8A-8949-A6F1-4CD70AE6CF81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66516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CA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D8FE-DAAC-2942-988E-7F515641737F}" type="datetimeFigureOut">
              <a:rPr lang="fr-CA" smtClean="0"/>
              <a:t>2015-09-17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FAFA1-3B8A-8949-A6F1-4CD70AE6CF81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65104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CA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CA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D8FE-DAAC-2942-988E-7F515641737F}" type="datetimeFigureOut">
              <a:rPr lang="fr-CA" smtClean="0"/>
              <a:t>2015-09-17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FAFA1-3B8A-8949-A6F1-4CD70AE6CF81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343595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CD8FE-DAAC-2942-988E-7F515641737F}" type="datetimeFigureOut">
              <a:rPr lang="fr-CA" smtClean="0"/>
              <a:t>2015-09-17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09FAFA1-3B8A-8949-A6F1-4CD70AE6CF81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57845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developer.android.com/guide/topics/resources/index.html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developer.android.com/sdk/installing/index.html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Création projet Android</a:t>
            </a:r>
            <a:endParaRPr lang="fr-CA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 smtClean="0"/>
              <a:t>Didacticiel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1903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Démarrer un projet Android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690" y="2194181"/>
            <a:ext cx="4462463" cy="3612259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169152" y="2313431"/>
            <a:ext cx="3419856" cy="3493008"/>
          </a:xfrm>
          <a:prstGeom prst="rect">
            <a:avLst/>
          </a:prstGeom>
        </p:spPr>
        <p:txBody>
          <a:bodyPr/>
          <a:lstStyle/>
          <a:p>
            <a:r>
              <a:rPr lang="fr-CA" dirty="0" smtClean="0"/>
              <a:t>Cette fenêtre permet déterminer le type de projet que l’on désire développer</a:t>
            </a:r>
          </a:p>
          <a:p>
            <a:r>
              <a:rPr lang="fr-CA" dirty="0" smtClean="0"/>
              <a:t>Dans notre cas, on démarrera d’un projet vierge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8530238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Démarrer un projet Android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2170665"/>
            <a:ext cx="4462463" cy="3823635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169152" y="2313431"/>
            <a:ext cx="3419856" cy="349300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fr-CA" dirty="0" smtClean="0"/>
              <a:t>Activity Name est le nom de l’activité</a:t>
            </a:r>
          </a:p>
          <a:p>
            <a:r>
              <a:rPr lang="fr-CA" dirty="0" err="1" smtClean="0"/>
              <a:t>Layout</a:t>
            </a:r>
            <a:r>
              <a:rPr lang="fr-CA" dirty="0" smtClean="0"/>
              <a:t> Name est le nom du fichier de définition du </a:t>
            </a:r>
            <a:r>
              <a:rPr lang="fr-CA" dirty="0" err="1" smtClean="0"/>
              <a:t>layout</a:t>
            </a:r>
            <a:endParaRPr lang="fr-CA" dirty="0" smtClean="0"/>
          </a:p>
          <a:p>
            <a:r>
              <a:rPr lang="fr-CA" dirty="0" err="1" smtClean="0"/>
              <a:t>Title</a:t>
            </a:r>
            <a:r>
              <a:rPr lang="fr-CA" dirty="0" smtClean="0"/>
              <a:t> sera le titre inscrit lorsque l’activité sera active</a:t>
            </a:r>
          </a:p>
          <a:p>
            <a:r>
              <a:rPr lang="fr-CA" dirty="0" smtClean="0"/>
              <a:t>Menu Resource </a:t>
            </a:r>
            <a:r>
              <a:rPr lang="fr-CA" dirty="0" err="1" smtClean="0"/>
              <a:t>name</a:t>
            </a:r>
            <a:r>
              <a:rPr lang="fr-CA" dirty="0" smtClean="0"/>
              <a:t> est le nom de l’objet pour le menu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717590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Démarrer</a:t>
            </a:r>
            <a:r>
              <a:rPr lang="fr-CA" baseline="0" dirty="0" smtClean="0"/>
              <a:t> </a:t>
            </a:r>
            <a:r>
              <a:rPr lang="fr-CA" dirty="0" smtClean="0"/>
              <a:t>un </a:t>
            </a:r>
            <a:r>
              <a:rPr lang="fr-CA" dirty="0"/>
              <a:t>projet Android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Les fenêtres suivantes concernent les icônes, le type d’application par défaut et d’autres informations qui ne seront pas utilisées pour ce lab.</a:t>
            </a:r>
          </a:p>
          <a:p>
            <a:r>
              <a:rPr lang="fr-CA" dirty="0" smtClean="0"/>
              <a:t>Pour</a:t>
            </a:r>
            <a:r>
              <a:rPr lang="fr-CA" baseline="0" dirty="0" smtClean="0"/>
              <a:t> l’instant les valeurs par défaut seront utilisées</a:t>
            </a:r>
            <a:endParaRPr lang="fr-CA" dirty="0" smtClean="0"/>
          </a:p>
          <a:p>
            <a:r>
              <a:rPr lang="fr-CA" dirty="0" smtClean="0"/>
              <a:t>Une fois l’initialisation terminée, on peut immédiatement lancer l’application sur la tablette si elle est branchée</a:t>
            </a:r>
          </a:p>
          <a:p>
            <a:r>
              <a:rPr lang="fr-CA" dirty="0" smtClean="0"/>
              <a:t>Le résultat s’affichera directement la tablette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53693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Structure d’un projet Android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Dans l’explorateur de projet, nous devrions voir quelques dossiers</a:t>
            </a:r>
          </a:p>
          <a:p>
            <a:r>
              <a:rPr lang="fr-CA" dirty="0" smtClean="0"/>
              <a:t>En ouvrant les fichiers, AS affiche ceux-ci dans des onglets</a:t>
            </a:r>
          </a:p>
          <a:p>
            <a:r>
              <a:rPr lang="fr-CA" dirty="0" smtClean="0"/>
              <a:t>Certains fichiers montrent aussi des sous-onglets tel que les activités</a:t>
            </a:r>
          </a:p>
          <a:p>
            <a:r>
              <a:rPr lang="fr-CA" dirty="0" smtClean="0"/>
              <a:t>AS peut offrir plusieurs interfaces de développement pour le même fichier</a:t>
            </a:r>
          </a:p>
        </p:txBody>
      </p:sp>
    </p:spTree>
    <p:extLst>
      <p:ext uri="{BB962C8B-B14F-4D97-AF65-F5344CB8AC3E}">
        <p14:creationId xmlns:p14="http://schemas.microsoft.com/office/powerpoint/2010/main" val="57108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Structure d’un projet Android : AndroidManifest.xml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b="1" dirty="0"/>
              <a:t>AndroidManifest.xml</a:t>
            </a:r>
          </a:p>
          <a:p>
            <a:pPr lvl="1"/>
            <a:r>
              <a:rPr lang="fr-CA" dirty="0" smtClean="0"/>
              <a:t>Toute application doit avoir ce fichier à sa racine</a:t>
            </a:r>
          </a:p>
          <a:p>
            <a:pPr lvl="1"/>
            <a:r>
              <a:rPr lang="fr-CA" dirty="0" smtClean="0"/>
              <a:t>Décrit les composantes de l’application soit les activités, les services, broadcast </a:t>
            </a:r>
            <a:r>
              <a:rPr lang="fr-CA" dirty="0" err="1" smtClean="0"/>
              <a:t>receivers</a:t>
            </a:r>
            <a:r>
              <a:rPr lang="fr-CA" dirty="0" smtClean="0"/>
              <a:t> et les fournisseurs de contenus</a:t>
            </a:r>
          </a:p>
          <a:p>
            <a:pPr lvl="1"/>
            <a:r>
              <a:rPr lang="fr-CA" dirty="0" smtClean="0"/>
              <a:t>Contient </a:t>
            </a:r>
            <a:r>
              <a:rPr lang="fr-CA" dirty="0"/>
              <a:t>le nom du paquet, les icônes, la version, etc.</a:t>
            </a:r>
          </a:p>
          <a:p>
            <a:pPr lvl="1"/>
            <a:r>
              <a:rPr lang="fr-CA" dirty="0"/>
              <a:t>Les strings débutant avec le caractère </a:t>
            </a:r>
            <a:r>
              <a:rPr lang="fr-CA" b="1" dirty="0"/>
              <a:t>@</a:t>
            </a:r>
            <a:r>
              <a:rPr lang="fr-CA" dirty="0"/>
              <a:t> indique l’utilisation d’une </a:t>
            </a:r>
            <a:r>
              <a:rPr lang="fr-CA" dirty="0" smtClean="0"/>
              <a:t>ressource</a:t>
            </a:r>
          </a:p>
        </p:txBody>
      </p:sp>
    </p:spTree>
    <p:extLst>
      <p:ext uri="{BB962C8B-B14F-4D97-AF65-F5344CB8AC3E}">
        <p14:creationId xmlns:p14="http://schemas.microsoft.com/office/powerpoint/2010/main" val="1110151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Structure d’un projet Android : AndroidManifest.xml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Déclare les permissions nécessaires pour accéder aux parties protégées de l’API et aux autres applications</a:t>
            </a:r>
          </a:p>
          <a:p>
            <a:r>
              <a:rPr lang="fr-CA" dirty="0" smtClean="0"/>
              <a:t>Déclare les permissions que les autres doivent avoir pour interagir avec ses composantes</a:t>
            </a:r>
          </a:p>
          <a:p>
            <a:r>
              <a:rPr lang="fr-CA" dirty="0" smtClean="0"/>
              <a:t>Déclare les librairies nécessaires</a:t>
            </a:r>
          </a:p>
          <a:p>
            <a:r>
              <a:rPr lang="fr-CA" b="1" dirty="0" smtClean="0"/>
              <a:t>Une bonne partie du contenu est générée par l’IDE</a:t>
            </a:r>
          </a:p>
        </p:txBody>
      </p:sp>
    </p:spTree>
    <p:extLst>
      <p:ext uri="{BB962C8B-B14F-4D97-AF65-F5344CB8AC3E}">
        <p14:creationId xmlns:p14="http://schemas.microsoft.com/office/powerpoint/2010/main" val="97270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Structure d’un </a:t>
            </a:r>
            <a:r>
              <a:rPr lang="fr-CA" dirty="0"/>
              <a:t>projet Android </a:t>
            </a:r>
            <a:r>
              <a:rPr lang="fr-CA" dirty="0" smtClean="0"/>
              <a:t>: Ressources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dirty="0"/>
              <a:t>Les ressources sont dans le dossier </a:t>
            </a:r>
            <a:r>
              <a:rPr lang="fr-CA" b="1" dirty="0" err="1"/>
              <a:t>res</a:t>
            </a:r>
            <a:endParaRPr lang="fr-CA" b="1" dirty="0"/>
          </a:p>
          <a:p>
            <a:pPr lvl="1"/>
            <a:r>
              <a:rPr lang="fr-CA" dirty="0"/>
              <a:t>Il contient plusieurs sous-dossiers </a:t>
            </a:r>
            <a:r>
              <a:rPr lang="fr-CA" dirty="0" smtClean="0"/>
              <a:t>dont </a:t>
            </a:r>
            <a:r>
              <a:rPr lang="fr-CA" dirty="0" err="1"/>
              <a:t>drawable</a:t>
            </a:r>
            <a:r>
              <a:rPr lang="fr-CA" dirty="0"/>
              <a:t>, layout, menu, </a:t>
            </a:r>
            <a:r>
              <a:rPr lang="fr-CA" dirty="0" smtClean="0"/>
              <a:t>values</a:t>
            </a:r>
          </a:p>
          <a:p>
            <a:pPr marL="342900" lvl="1"/>
            <a:r>
              <a:rPr lang="fr-CA" dirty="0" smtClean="0"/>
              <a:t>Dans </a:t>
            </a:r>
            <a:r>
              <a:rPr lang="fr-CA" b="1" dirty="0" err="1" smtClean="0"/>
              <a:t>res</a:t>
            </a:r>
            <a:r>
              <a:rPr lang="fr-CA" dirty="0" smtClean="0"/>
              <a:t>, si </a:t>
            </a:r>
            <a:r>
              <a:rPr lang="fr-CA" dirty="0"/>
              <a:t>un nom de dossier a un </a:t>
            </a:r>
            <a:r>
              <a:rPr lang="fr-CA" b="1" dirty="0"/>
              <a:t>-</a:t>
            </a:r>
            <a:r>
              <a:rPr lang="fr-CA" dirty="0"/>
              <a:t>, il s’agit de </a:t>
            </a:r>
            <a:r>
              <a:rPr lang="fr-CA" dirty="0" smtClean="0"/>
              <a:t>qualificatif permettant </a:t>
            </a:r>
            <a:r>
              <a:rPr lang="fr-CA" dirty="0"/>
              <a:t>l’utilisation de ressource selon certaine configuration du système</a:t>
            </a:r>
          </a:p>
          <a:p>
            <a:pPr lvl="1"/>
            <a:r>
              <a:rPr lang="fr-CA" dirty="0" smtClean="0"/>
              <a:t>Exemple : s’il y a </a:t>
            </a:r>
            <a:r>
              <a:rPr lang="fr-CA" b="1" dirty="0" smtClean="0"/>
              <a:t>values-</a:t>
            </a:r>
            <a:r>
              <a:rPr lang="fr-CA" b="1" dirty="0" err="1" smtClean="0"/>
              <a:t>fr</a:t>
            </a:r>
            <a:r>
              <a:rPr lang="fr-CA" dirty="0"/>
              <a:t> </a:t>
            </a:r>
            <a:r>
              <a:rPr lang="fr-CA" dirty="0" smtClean="0"/>
              <a:t>et si le système est configuré en français, il prendra les valeurs qui se retrouve dans ce dossier. Si le dossier </a:t>
            </a:r>
            <a:r>
              <a:rPr lang="fr-CA" b="1" dirty="0" smtClean="0"/>
              <a:t>–</a:t>
            </a:r>
            <a:r>
              <a:rPr lang="fr-CA" b="1" dirty="0" err="1" smtClean="0"/>
              <a:t>fr</a:t>
            </a:r>
            <a:r>
              <a:rPr lang="fr-CA" dirty="0" smtClean="0"/>
              <a:t> est inexistant, il prendra alors les valeurs par défaut.</a:t>
            </a:r>
          </a:p>
          <a:p>
            <a:r>
              <a:rPr lang="fr-CA" dirty="0" smtClean="0"/>
              <a:t>On peut retrouver plus d’information sur les ressources à cette </a:t>
            </a:r>
            <a:r>
              <a:rPr lang="fr-CA" dirty="0" smtClean="0">
                <a:hlinkClick r:id="rId2"/>
              </a:rPr>
              <a:t>adresse</a:t>
            </a:r>
            <a:endParaRPr lang="fr-CA" dirty="0" smtClean="0"/>
          </a:p>
          <a:p>
            <a:pPr lvl="1"/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60773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Ressources : Values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À l’intérieur du sous-dossier </a:t>
            </a:r>
            <a:r>
              <a:rPr lang="fr-CA" b="1" dirty="0" smtClean="0"/>
              <a:t>values</a:t>
            </a:r>
            <a:r>
              <a:rPr lang="fr-CA" dirty="0" smtClean="0"/>
              <a:t>, on retrouve entre autres les fichiers </a:t>
            </a:r>
            <a:r>
              <a:rPr lang="fr-CA" b="1" dirty="0" smtClean="0"/>
              <a:t>strings.xml</a:t>
            </a:r>
            <a:r>
              <a:rPr lang="fr-CA" dirty="0" smtClean="0"/>
              <a:t> et </a:t>
            </a:r>
            <a:r>
              <a:rPr lang="fr-CA" b="1" dirty="0" smtClean="0"/>
              <a:t>styles.xml</a:t>
            </a:r>
          </a:p>
          <a:p>
            <a:r>
              <a:rPr lang="fr-CA" dirty="0" smtClean="0"/>
              <a:t>strings.xml contient les chaînes de caractères à utiliser pour l’application</a:t>
            </a:r>
          </a:p>
          <a:p>
            <a:pPr lvl="1"/>
            <a:r>
              <a:rPr lang="fr-CA" dirty="0" smtClean="0"/>
              <a:t>Il peut aussi contenir d’autres types d’information tels que des couleurs, nombres, tableaux, etc.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53548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Dossier Java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66416" y="2313432"/>
            <a:ext cx="3419856" cy="349300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fr-CA" dirty="0" smtClean="0"/>
              <a:t>Ce dossier contient les fichiers sources</a:t>
            </a:r>
          </a:p>
          <a:p>
            <a:r>
              <a:rPr lang="fr-CA" dirty="0" smtClean="0"/>
              <a:t>Ouvrir le fichier </a:t>
            </a:r>
            <a:r>
              <a:rPr lang="fr-CA" b="1" dirty="0" smtClean="0"/>
              <a:t>MainActivity.java</a:t>
            </a:r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9217" y="2060848"/>
            <a:ext cx="4454163" cy="41044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06064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MainActivity.java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66416" y="2313432"/>
            <a:ext cx="3419856" cy="349300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fr-CA" dirty="0"/>
              <a:t>Avec </a:t>
            </a:r>
            <a:r>
              <a:rPr lang="fr-CA" b="1" dirty="0"/>
              <a:t>@</a:t>
            </a:r>
            <a:r>
              <a:rPr lang="fr-CA" b="1" dirty="0" err="1"/>
              <a:t>Override</a:t>
            </a:r>
            <a:r>
              <a:rPr lang="fr-CA" dirty="0"/>
              <a:t>, on </a:t>
            </a:r>
            <a:r>
              <a:rPr lang="fr-CA" dirty="0" smtClean="0"/>
              <a:t>définit </a:t>
            </a:r>
            <a:r>
              <a:rPr lang="fr-CA" dirty="0"/>
              <a:t>l’événement </a:t>
            </a:r>
            <a:r>
              <a:rPr lang="fr-CA" b="1" dirty="0" err="1"/>
              <a:t>OnCreate</a:t>
            </a:r>
            <a:r>
              <a:rPr lang="fr-CA" dirty="0"/>
              <a:t> et à l’intérieur on charge la fenêtre principale</a:t>
            </a:r>
          </a:p>
          <a:p>
            <a:r>
              <a:rPr lang="fr-CA" dirty="0" smtClean="0"/>
              <a:t>On génère aussi le menu d’option</a:t>
            </a:r>
          </a:p>
          <a:p>
            <a:r>
              <a:rPr lang="fr-CA" dirty="0" smtClean="0"/>
              <a:t>L’objet </a:t>
            </a:r>
            <a:r>
              <a:rPr lang="fr-CA" b="1" dirty="0" smtClean="0"/>
              <a:t>R</a:t>
            </a:r>
            <a:r>
              <a:rPr lang="fr-CA" dirty="0" smtClean="0"/>
              <a:t> représente les ressources</a:t>
            </a:r>
            <a:endParaRPr lang="fr-CA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3962" y="2348880"/>
            <a:ext cx="3724513" cy="2954144"/>
          </a:xfrm>
          <a:prstGeom prst="rect">
            <a:avLst/>
          </a:prstGeom>
          <a:ln w="3175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1622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Plan de leçon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Configurer la tablette pour le développement</a:t>
            </a:r>
          </a:p>
          <a:p>
            <a:r>
              <a:rPr lang="fr-CA" dirty="0" smtClean="0"/>
              <a:t>Lancer un projet Android « </a:t>
            </a:r>
            <a:r>
              <a:rPr lang="fr-CA" dirty="0"/>
              <a:t> Hello </a:t>
            </a:r>
            <a:r>
              <a:rPr lang="fr-CA" dirty="0" smtClean="0"/>
              <a:t>World » sous Android Studio</a:t>
            </a:r>
          </a:p>
          <a:p>
            <a:r>
              <a:rPr lang="fr-CA" dirty="0" smtClean="0"/>
              <a:t>Description des différents points</a:t>
            </a:r>
          </a:p>
          <a:p>
            <a:r>
              <a:rPr lang="fr-CA" dirty="0" smtClean="0"/>
              <a:t>Modification de l’application pour naviguer sur Twitter</a:t>
            </a:r>
          </a:p>
          <a:p>
            <a:pPr lvl="1"/>
            <a:r>
              <a:rPr lang="fr-CA" dirty="0" smtClean="0"/>
              <a:t>Interface de connexion, liste des tweets et détail d’un tweet sélectionné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5761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err="1" smtClean="0"/>
              <a:t>activity_main.xml</a:t>
            </a:r>
            <a:endParaRPr lang="fr-C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Dans un projet vide d’AS, </a:t>
            </a:r>
            <a:r>
              <a:rPr lang="fr-CA" dirty="0" err="1" smtClean="0"/>
              <a:t>activity_main</a:t>
            </a:r>
            <a:r>
              <a:rPr lang="fr-CA" dirty="0" smtClean="0"/>
              <a:t> est un conteneur qui encapsule un second </a:t>
            </a:r>
            <a:r>
              <a:rPr lang="fr-CA" dirty="0" err="1" smtClean="0"/>
              <a:t>layout</a:t>
            </a:r>
            <a:endParaRPr lang="fr-CA" dirty="0" smtClean="0"/>
          </a:p>
          <a:p>
            <a:r>
              <a:rPr lang="fr-CA" dirty="0"/>
              <a:t>Dans le cas présent, il </a:t>
            </a:r>
            <a:r>
              <a:rPr lang="fr-CA" dirty="0" err="1" smtClean="0"/>
              <a:t>encapsulte</a:t>
            </a:r>
            <a:r>
              <a:rPr lang="fr-CA" dirty="0" smtClean="0"/>
              <a:t> un </a:t>
            </a:r>
            <a:r>
              <a:rPr lang="fr-CA" dirty="0" err="1" smtClean="0"/>
              <a:t>layout</a:t>
            </a:r>
            <a:r>
              <a:rPr lang="fr-CA" dirty="0" smtClean="0"/>
              <a:t> à l’aide de la balise « </a:t>
            </a:r>
            <a:r>
              <a:rPr lang="fr-CA" dirty="0" err="1" smtClean="0"/>
              <a:t>include</a:t>
            </a:r>
            <a:r>
              <a:rPr lang="fr-CA" dirty="0" smtClean="0"/>
              <a:t> »</a:t>
            </a:r>
          </a:p>
          <a:p>
            <a:r>
              <a:rPr lang="fr-CA" dirty="0" smtClean="0"/>
              <a:t>Le type </a:t>
            </a:r>
            <a:r>
              <a:rPr lang="fr-CA" dirty="0" err="1" smtClean="0"/>
              <a:t>CoordinatorLayout</a:t>
            </a:r>
            <a:r>
              <a:rPr lang="fr-CA" dirty="0" smtClean="0"/>
              <a:t> permet de gérer des </a:t>
            </a:r>
            <a:r>
              <a:rPr lang="fr-CA" dirty="0" err="1" smtClean="0"/>
              <a:t>layouts</a:t>
            </a:r>
            <a:r>
              <a:rPr lang="fr-CA" dirty="0" smtClean="0"/>
              <a:t> enfants</a:t>
            </a:r>
          </a:p>
        </p:txBody>
      </p:sp>
    </p:spTree>
    <p:extLst>
      <p:ext uri="{BB962C8B-B14F-4D97-AF65-F5344CB8AC3E}">
        <p14:creationId xmlns:p14="http://schemas.microsoft.com/office/powerpoint/2010/main" val="16956135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Layout : </a:t>
            </a:r>
            <a:r>
              <a:rPr lang="fr-CA" dirty="0" err="1" smtClean="0"/>
              <a:t>content_main.xml</a:t>
            </a:r>
            <a:endParaRPr lang="fr-CA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Le dossier </a:t>
            </a:r>
            <a:r>
              <a:rPr lang="fr-CA" b="1" dirty="0" err="1" smtClean="0"/>
              <a:t>res</a:t>
            </a:r>
            <a:r>
              <a:rPr lang="fr-CA" b="1" dirty="0" smtClean="0"/>
              <a:t>/</a:t>
            </a:r>
            <a:r>
              <a:rPr lang="fr-CA" b="1" dirty="0" err="1" smtClean="0"/>
              <a:t>layout</a:t>
            </a:r>
            <a:r>
              <a:rPr lang="fr-CA" dirty="0" smtClean="0"/>
              <a:t> contient les interfaces (fenêtres) de l’application</a:t>
            </a:r>
          </a:p>
          <a:p>
            <a:endParaRPr lang="fr-CA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5328" y="3875548"/>
            <a:ext cx="4569069" cy="14385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06835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Layout : </a:t>
            </a:r>
            <a:r>
              <a:rPr lang="fr-CA" dirty="0" err="1" smtClean="0"/>
              <a:t>content_main.xml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Remarquer la balise racine est </a:t>
            </a:r>
            <a:r>
              <a:rPr lang="fr-CA" b="1" dirty="0" err="1" smtClean="0"/>
              <a:t>RelativeLayout</a:t>
            </a:r>
            <a:endParaRPr lang="fr-CA" b="1" dirty="0" smtClean="0"/>
          </a:p>
          <a:p>
            <a:pPr lvl="1"/>
            <a:r>
              <a:rPr lang="fr-CA" dirty="0" smtClean="0"/>
              <a:t>Cela indique que c’est un </a:t>
            </a:r>
            <a:r>
              <a:rPr lang="fr-CA" dirty="0" err="1" smtClean="0"/>
              <a:t>ViewGroup</a:t>
            </a:r>
            <a:r>
              <a:rPr lang="fr-CA" dirty="0" smtClean="0"/>
              <a:t> où les contrôles (enfants) se positionneront par rapport aux autres contrôles</a:t>
            </a:r>
          </a:p>
          <a:p>
            <a:r>
              <a:rPr lang="fr-CA" dirty="0" smtClean="0"/>
              <a:t>D’autres positionnement sont disponibles :</a:t>
            </a:r>
          </a:p>
          <a:p>
            <a:pPr lvl="1"/>
            <a:r>
              <a:rPr lang="fr-CA" b="1" dirty="0" err="1" smtClean="0"/>
              <a:t>LinearLayout</a:t>
            </a:r>
            <a:r>
              <a:rPr lang="fr-CA" dirty="0" smtClean="0"/>
              <a:t> : Tous les enfants sont placés en ordre vertical/horizontal</a:t>
            </a:r>
          </a:p>
          <a:p>
            <a:pPr lvl="1"/>
            <a:r>
              <a:rPr lang="fr-CA" b="1" dirty="0" err="1" smtClean="0"/>
              <a:t>FrameLayout</a:t>
            </a:r>
            <a:r>
              <a:rPr lang="fr-CA" dirty="0" smtClean="0"/>
              <a:t> : Tous les enfants sont dans le coin supérieur gauche</a:t>
            </a:r>
          </a:p>
          <a:p>
            <a:pPr lvl="1"/>
            <a:r>
              <a:rPr lang="fr-CA" b="1" dirty="0" err="1" smtClean="0"/>
              <a:t>TableLayout</a:t>
            </a:r>
            <a:r>
              <a:rPr lang="fr-CA" dirty="0" smtClean="0"/>
              <a:t> : Les enfants sont placés dans une grille</a:t>
            </a:r>
          </a:p>
          <a:p>
            <a:pPr lvl="1"/>
            <a:r>
              <a:rPr lang="fr-CA" b="1" dirty="0" err="1" smtClean="0"/>
              <a:t>AbsoluteLayout</a:t>
            </a:r>
            <a:r>
              <a:rPr lang="fr-CA" dirty="0" smtClean="0"/>
              <a:t> : Les enfants sont positionnés à l’aide d’une position en pixel (non recommandé)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66305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Exécution d’un projet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Il y a deux méthodes pour exécuter un projet</a:t>
            </a:r>
          </a:p>
          <a:p>
            <a:pPr lvl="1"/>
            <a:r>
              <a:rPr lang="fr-CA" dirty="0" smtClean="0"/>
              <a:t>Brancher un périphérique Android</a:t>
            </a:r>
          </a:p>
          <a:p>
            <a:pPr lvl="1"/>
            <a:r>
              <a:rPr lang="fr-CA" dirty="0" smtClean="0"/>
              <a:t>Lancer un émulateur Android</a:t>
            </a:r>
          </a:p>
          <a:p>
            <a:r>
              <a:rPr lang="fr-CA" dirty="0" smtClean="0"/>
              <a:t>Ensuite il suffit de cliquer sur le bouton « </a:t>
            </a:r>
            <a:r>
              <a:rPr lang="fr-CA" dirty="0" err="1" smtClean="0"/>
              <a:t>Debug</a:t>
            </a:r>
            <a:r>
              <a:rPr lang="fr-CA" dirty="0" smtClean="0"/>
              <a:t> » ou « </a:t>
            </a:r>
            <a:r>
              <a:rPr lang="fr-CA" dirty="0" err="1" smtClean="0"/>
              <a:t>Run</a:t>
            </a:r>
            <a:r>
              <a:rPr lang="fr-CA" dirty="0" smtClean="0"/>
              <a:t> »</a:t>
            </a:r>
          </a:p>
          <a:p>
            <a:r>
              <a:rPr lang="fr-CA" dirty="0" smtClean="0"/>
              <a:t>Le projet par défaut est un très excitant « Hello world »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68682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Hiérarchie d’un layout</a:t>
            </a:r>
            <a:endParaRPr lang="fr-CA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/>
          </p:nvPr>
        </p:nvGraphicFramePr>
        <p:xfrm>
          <a:off x="2566989" y="2324101"/>
          <a:ext cx="6777037" cy="3508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Connecteur droit avec flèche 5"/>
          <p:cNvCxnSpPr>
            <a:stCxn id="7" idx="3"/>
          </p:cNvCxnSpPr>
          <p:nvPr/>
        </p:nvCxnSpPr>
        <p:spPr>
          <a:xfrm>
            <a:off x="3716930" y="2605554"/>
            <a:ext cx="2091038" cy="3913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2537954" y="2420888"/>
            <a:ext cx="1178977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CA" dirty="0"/>
              <a:t>Conteneur</a:t>
            </a:r>
          </a:p>
        </p:txBody>
      </p:sp>
      <p:cxnSp>
        <p:nvCxnSpPr>
          <p:cNvPr id="9" name="Connecteur droit avec flèche 8"/>
          <p:cNvCxnSpPr>
            <a:stCxn id="7" idx="2"/>
          </p:cNvCxnSpPr>
          <p:nvPr/>
        </p:nvCxnSpPr>
        <p:spPr>
          <a:xfrm>
            <a:off x="3127443" y="2790220"/>
            <a:ext cx="1138703" cy="8548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4101597" y="6021288"/>
            <a:ext cx="3317255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CA" dirty="0"/>
              <a:t>Objets (bouton, zone de texte, …)</a:t>
            </a:r>
          </a:p>
        </p:txBody>
      </p:sp>
      <p:cxnSp>
        <p:nvCxnSpPr>
          <p:cNvPr id="15" name="Connecteur droit avec flèche 14"/>
          <p:cNvCxnSpPr/>
          <p:nvPr/>
        </p:nvCxnSpPr>
        <p:spPr>
          <a:xfrm flipV="1">
            <a:off x="5054726" y="5589240"/>
            <a:ext cx="33163" cy="360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>
            <a:stCxn id="13" idx="0"/>
          </p:cNvCxnSpPr>
          <p:nvPr/>
        </p:nvCxnSpPr>
        <p:spPr>
          <a:xfrm flipV="1">
            <a:off x="5760224" y="5589240"/>
            <a:ext cx="839832" cy="432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2886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Pratique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66416" y="2313432"/>
            <a:ext cx="3419856" cy="3493008"/>
          </a:xfrm>
          <a:prstGeom prst="rect">
            <a:avLst/>
          </a:prstGeom>
        </p:spPr>
        <p:txBody>
          <a:bodyPr/>
          <a:lstStyle/>
          <a:p>
            <a:r>
              <a:rPr lang="fr-CA" dirty="0" smtClean="0"/>
              <a:t>La première étape consistera à créer l’interface de connexion</a:t>
            </a:r>
          </a:p>
          <a:p>
            <a:r>
              <a:rPr lang="fr-CA" dirty="0" smtClean="0"/>
              <a:t>Cela permettra de pratiquer le positionnement des objets</a:t>
            </a:r>
          </a:p>
          <a:p>
            <a:endParaRPr lang="fr-CA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740" y="2312989"/>
            <a:ext cx="2092047" cy="349408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610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Pratique</a:t>
            </a:r>
            <a:endParaRPr lang="fr-CA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>
          <a:xfrm>
            <a:off x="2566416" y="2313432"/>
            <a:ext cx="3419856" cy="3493008"/>
          </a:xfrm>
          <a:prstGeom prst="rect">
            <a:avLst/>
          </a:prstGeom>
        </p:spPr>
        <p:txBody>
          <a:bodyPr/>
          <a:lstStyle/>
          <a:p>
            <a:r>
              <a:rPr lang="fr-CA" dirty="0" smtClean="0"/>
              <a:t>La disposition des contrôles ressemblera à cette maquette</a:t>
            </a:r>
            <a:endParaRPr lang="fr-CA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2"/>
          </p:nvPr>
        </p:nvSpPr>
        <p:spPr>
          <a:xfrm>
            <a:off x="6169152" y="2313431"/>
            <a:ext cx="3419856" cy="3493008"/>
          </a:xfrm>
          <a:prstGeom prst="rect">
            <a:avLst/>
          </a:prstGeom>
        </p:spPr>
        <p:txBody>
          <a:bodyPr/>
          <a:lstStyle/>
          <a:p>
            <a:endParaRPr lang="fr-CA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4341" y="2313432"/>
            <a:ext cx="3429479" cy="3439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88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Pratique – Leçon 01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A" dirty="0" smtClean="0"/>
              <a:t>Changer le titre du message « Hello world » pour « Hello Twitter »</a:t>
            </a:r>
          </a:p>
          <a:p>
            <a:r>
              <a:rPr lang="fr-CA" dirty="0" smtClean="0"/>
              <a:t>Modifier aussi le nom de la chaîne pour </a:t>
            </a:r>
            <a:r>
              <a:rPr lang="fr-CA" b="1" dirty="0" err="1" smtClean="0"/>
              <a:t>hello_twitter</a:t>
            </a:r>
            <a:endParaRPr lang="fr-CA" b="1" dirty="0" smtClean="0"/>
          </a:p>
          <a:p>
            <a:r>
              <a:rPr lang="fr-CA" dirty="0" smtClean="0"/>
              <a:t>Modifier l’attribut </a:t>
            </a:r>
            <a:r>
              <a:rPr lang="fr-CA" b="1" dirty="0" err="1" smtClean="0"/>
              <a:t>android:layout_width</a:t>
            </a:r>
            <a:r>
              <a:rPr lang="fr-CA" dirty="0"/>
              <a:t> </a:t>
            </a:r>
            <a:r>
              <a:rPr lang="fr-CA" dirty="0" smtClean="0"/>
              <a:t>du « </a:t>
            </a:r>
            <a:r>
              <a:rPr lang="fr-CA" dirty="0" err="1" smtClean="0"/>
              <a:t>TextView</a:t>
            </a:r>
            <a:r>
              <a:rPr lang="fr-CA" dirty="0" smtClean="0"/>
              <a:t> » pour </a:t>
            </a:r>
            <a:r>
              <a:rPr lang="fr-CA" b="1" dirty="0" err="1" smtClean="0"/>
              <a:t>match_parent</a:t>
            </a:r>
            <a:endParaRPr lang="fr-CA" dirty="0" smtClean="0"/>
          </a:p>
          <a:p>
            <a:r>
              <a:rPr lang="fr-CA" dirty="0" smtClean="0"/>
              <a:t>Modifier le texte pour aller chercher la chaîne </a:t>
            </a:r>
            <a:r>
              <a:rPr lang="fr-CA" b="1" dirty="0" err="1" smtClean="0"/>
              <a:t>hello_twitter</a:t>
            </a:r>
            <a:endParaRPr lang="fr-CA" b="1" dirty="0"/>
          </a:p>
          <a:p>
            <a:r>
              <a:rPr lang="fr-CA" dirty="0" smtClean="0"/>
              <a:t>Exécuter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3157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Les contrôles</a:t>
            </a:r>
            <a:endParaRPr lang="fr-CA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Dans cette partie, nous allons ajouter les contrôles pour le nom d’utilisateur et le mot de passe</a:t>
            </a:r>
          </a:p>
          <a:p>
            <a:r>
              <a:rPr lang="fr-CA" dirty="0" smtClean="0"/>
              <a:t>Comme montrer dans la maquette, on ajoutera deux blocs linéaires horizontaux dont chacun aura une étiquette et une zone de texte</a:t>
            </a:r>
          </a:p>
        </p:txBody>
      </p:sp>
    </p:spTree>
    <p:extLst>
      <p:ext uri="{BB962C8B-B14F-4D97-AF65-F5344CB8AC3E}">
        <p14:creationId xmlns:p14="http://schemas.microsoft.com/office/powerpoint/2010/main" val="167196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Pratique – Leçon 02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En dessous du </a:t>
            </a:r>
            <a:r>
              <a:rPr lang="fr-CA" b="1" dirty="0" err="1" smtClean="0"/>
              <a:t>TextView</a:t>
            </a:r>
            <a:r>
              <a:rPr lang="fr-CA" dirty="0" smtClean="0"/>
              <a:t> « Hello Twitter », ajouter un nouveau bloc </a:t>
            </a:r>
            <a:r>
              <a:rPr lang="fr-CA" b="1" dirty="0" err="1" smtClean="0"/>
              <a:t>LinearLayout</a:t>
            </a:r>
            <a:endParaRPr lang="fr-CA" b="1" dirty="0" smtClean="0"/>
          </a:p>
          <a:p>
            <a:r>
              <a:rPr lang="fr-CA" dirty="0" smtClean="0"/>
              <a:t>Ce bloc contiendra les deux contrôles soit le </a:t>
            </a:r>
            <a:r>
              <a:rPr lang="fr-CA" b="1" dirty="0" err="1" smtClean="0"/>
              <a:t>TextView</a:t>
            </a:r>
            <a:r>
              <a:rPr lang="fr-CA" dirty="0" smtClean="0"/>
              <a:t> et le </a:t>
            </a:r>
            <a:r>
              <a:rPr lang="fr-CA" b="1" dirty="0" err="1" smtClean="0"/>
              <a:t>EditText</a:t>
            </a:r>
            <a:endParaRPr lang="fr-CA" b="1" dirty="0" smtClean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7769" y="4365105"/>
            <a:ext cx="3667637" cy="124794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91801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Configuration de la tablette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Sous </a:t>
            </a:r>
            <a:r>
              <a:rPr lang="fr-CA" b="1" dirty="0" smtClean="0"/>
              <a:t>Paramètres</a:t>
            </a:r>
            <a:r>
              <a:rPr lang="fr-CA" dirty="0" smtClean="0"/>
              <a:t> dans la catégorie </a:t>
            </a:r>
            <a:r>
              <a:rPr lang="fr-CA" b="1" dirty="0" smtClean="0"/>
              <a:t>Options pour les développeurs</a:t>
            </a:r>
          </a:p>
          <a:p>
            <a:r>
              <a:rPr lang="fr-CA" dirty="0" smtClean="0"/>
              <a:t>Activer </a:t>
            </a:r>
            <a:r>
              <a:rPr lang="fr-CA" b="1" dirty="0" smtClean="0"/>
              <a:t>Débogage USB</a:t>
            </a:r>
          </a:p>
          <a:p>
            <a:pPr lvl="1"/>
            <a:r>
              <a:rPr lang="fr-CA" dirty="0" smtClean="0"/>
              <a:t>Cette option permet de développer et déployer des applications</a:t>
            </a:r>
          </a:p>
          <a:p>
            <a:r>
              <a:rPr lang="fr-CA" dirty="0" smtClean="0"/>
              <a:t>Brancher la tablette sur le poste de travail, si les pilotes ne sont pas installés, il faudra le faire</a:t>
            </a:r>
          </a:p>
          <a:p>
            <a:r>
              <a:rPr lang="fr-CA" dirty="0" smtClean="0">
                <a:hlinkClick r:id="rId2"/>
              </a:rPr>
              <a:t>Instructions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83174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Pratique – Leçon 02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2566416" y="2313432"/>
            <a:ext cx="3419856" cy="3493008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r>
              <a:rPr lang="fr-CA" dirty="0" smtClean="0"/>
              <a:t>Insérer dans le bloc </a:t>
            </a:r>
            <a:r>
              <a:rPr lang="fr-CA" b="1" dirty="0" err="1" smtClean="0"/>
              <a:t>LinearLayout</a:t>
            </a:r>
            <a:r>
              <a:rPr lang="fr-CA" dirty="0" smtClean="0"/>
              <a:t>, un </a:t>
            </a:r>
            <a:r>
              <a:rPr lang="fr-CA" b="1" dirty="0" err="1" smtClean="0"/>
              <a:t>TextView</a:t>
            </a:r>
            <a:r>
              <a:rPr lang="fr-CA" b="1" dirty="0" smtClean="0"/>
              <a:t> </a:t>
            </a:r>
            <a:r>
              <a:rPr lang="fr-CA" dirty="0" smtClean="0"/>
              <a:t>et un </a:t>
            </a:r>
            <a:r>
              <a:rPr lang="fr-CA" b="1" dirty="0" err="1" smtClean="0"/>
              <a:t>EditText</a:t>
            </a:r>
            <a:endParaRPr lang="fr-CA" b="1" dirty="0" smtClean="0"/>
          </a:p>
          <a:p>
            <a:r>
              <a:rPr lang="fr-CA" dirty="0" smtClean="0"/>
              <a:t>Ajouter dans le fichier des chaînes de caractères « </a:t>
            </a:r>
            <a:r>
              <a:rPr lang="fr-CA" dirty="0" err="1" smtClean="0"/>
              <a:t>Username</a:t>
            </a:r>
            <a:r>
              <a:rPr lang="fr-CA" dirty="0" smtClean="0"/>
              <a:t> » et « Enter </a:t>
            </a:r>
            <a:r>
              <a:rPr lang="fr-CA" dirty="0" err="1" smtClean="0"/>
              <a:t>username</a:t>
            </a:r>
            <a:r>
              <a:rPr lang="fr-CA" dirty="0" smtClean="0"/>
              <a:t> »</a:t>
            </a:r>
          </a:p>
          <a:p>
            <a:r>
              <a:rPr lang="fr-CA" dirty="0" smtClean="0"/>
              <a:t>Exécuter le code</a:t>
            </a:r>
            <a:endParaRPr lang="fr-CA" dirty="0"/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2845" y="2312989"/>
            <a:ext cx="3351834" cy="3494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433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Contrôles : Détail</a:t>
            </a:r>
            <a:endParaRPr lang="fr-CA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2567491" y="2377988"/>
            <a:ext cx="6777317" cy="3508977"/>
          </a:xfrm>
        </p:spPr>
        <p:txBody>
          <a:bodyPr>
            <a:normAutofit fontScale="92500" lnSpcReduction="20000"/>
          </a:bodyPr>
          <a:lstStyle/>
          <a:p>
            <a:r>
              <a:rPr lang="fr-CA" b="1" dirty="0"/>
              <a:t>id</a:t>
            </a:r>
            <a:r>
              <a:rPr lang="fr-CA" dirty="0"/>
              <a:t> est un identifiant unique. Le « + » n’est utilisé que </a:t>
            </a:r>
            <a:r>
              <a:rPr lang="fr-CA" dirty="0" smtClean="0"/>
              <a:t>pour la </a:t>
            </a:r>
            <a:r>
              <a:rPr lang="fr-CA" dirty="0"/>
              <a:t>ressource « id », c’est pour que le compilateur ajoute l’identifiant</a:t>
            </a:r>
            <a:br>
              <a:rPr lang="fr-CA" dirty="0"/>
            </a:br>
            <a:r>
              <a:rPr lang="fr-CA" dirty="0"/>
              <a:t>dans les ressources du projet.</a:t>
            </a:r>
            <a:br>
              <a:rPr lang="fr-CA" dirty="0"/>
            </a:br>
            <a:r>
              <a:rPr lang="fr-CA" b="1" dirty="0" err="1"/>
              <a:t>layout_width</a:t>
            </a:r>
            <a:r>
              <a:rPr lang="fr-CA" dirty="0"/>
              <a:t> ou </a:t>
            </a:r>
            <a:r>
              <a:rPr lang="fr-CA" b="1" dirty="0" err="1"/>
              <a:t>layout_height</a:t>
            </a:r>
            <a:r>
              <a:rPr lang="fr-CA" dirty="0"/>
              <a:t> indique la dimension du contrôle.</a:t>
            </a:r>
            <a:br>
              <a:rPr lang="fr-CA" dirty="0"/>
            </a:br>
            <a:r>
              <a:rPr lang="fr-CA" dirty="0"/>
              <a:t>Dans ce cas-ci, la dimension est déterminé par le contenu </a:t>
            </a:r>
            <a:r>
              <a:rPr lang="fr-CA" dirty="0" smtClean="0"/>
              <a:t>du contrôle</a:t>
            </a:r>
            <a:r>
              <a:rPr lang="fr-CA" dirty="0"/>
              <a:t>.</a:t>
            </a:r>
          </a:p>
          <a:p>
            <a:r>
              <a:rPr lang="fr-CA" b="1" dirty="0" err="1"/>
              <a:t>hint</a:t>
            </a:r>
            <a:r>
              <a:rPr lang="fr-CA" dirty="0"/>
              <a:t> est le message qui sera affiché si le contrôle est vide</a:t>
            </a:r>
            <a:r>
              <a:rPr lang="fr-CA" dirty="0" smtClean="0"/>
              <a:t>.</a:t>
            </a:r>
          </a:p>
          <a:p>
            <a:pPr lvl="1"/>
            <a:r>
              <a:rPr lang="fr-CA" dirty="0" smtClean="0"/>
              <a:t>Parfois appelé </a:t>
            </a:r>
            <a:r>
              <a:rPr lang="fr-CA" b="1" dirty="0" err="1" smtClean="0"/>
              <a:t>watermark</a:t>
            </a:r>
            <a:r>
              <a:rPr lang="fr-CA" b="1" dirty="0" smtClean="0"/>
              <a:t> </a:t>
            </a:r>
            <a:r>
              <a:rPr lang="fr-CA" dirty="0" smtClean="0"/>
              <a:t>sous d’autre plateforme</a:t>
            </a:r>
            <a:endParaRPr lang="fr-CA" dirty="0"/>
          </a:p>
          <a:p>
            <a:endParaRPr lang="fr-CA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384032" y="5737163"/>
            <a:ext cx="3384376" cy="714248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900" dirty="0">
                <a:solidFill>
                  <a:srgbClr val="00008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fr-FR" sz="900" dirty="0" err="1">
                <a:solidFill>
                  <a:srgbClr val="00008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EditText</a:t>
            </a:r>
            <a:r>
              <a:rPr lang="fr-FR" sz="9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900" dirty="0" err="1">
                <a:solidFill>
                  <a:srgbClr val="88228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android:id</a:t>
            </a:r>
            <a:r>
              <a:rPr lang="fr-FR" sz="900" dirty="0">
                <a:solidFill>
                  <a:srgbClr val="6666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fr-FR" sz="900" dirty="0">
                <a:solidFill>
                  <a:srgbClr val="0088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"@+id/</a:t>
            </a:r>
            <a:r>
              <a:rPr lang="fr-FR" sz="900" dirty="0" err="1">
                <a:solidFill>
                  <a:srgbClr val="0088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edit_message</a:t>
            </a:r>
            <a:r>
              <a:rPr lang="fr-FR" sz="900" dirty="0">
                <a:solidFill>
                  <a:srgbClr val="0088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fr-FR" sz="9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fr-FR" sz="9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fr-FR" sz="9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       </a:t>
            </a:r>
            <a:r>
              <a:rPr lang="fr-FR" sz="900" dirty="0" err="1">
                <a:solidFill>
                  <a:srgbClr val="88228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android:layout_width</a:t>
            </a:r>
            <a:r>
              <a:rPr lang="fr-FR" sz="900" dirty="0">
                <a:solidFill>
                  <a:srgbClr val="6666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fr-FR" sz="900" dirty="0">
                <a:solidFill>
                  <a:srgbClr val="0088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fr-FR" sz="900" dirty="0" err="1">
                <a:solidFill>
                  <a:srgbClr val="0088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wrap_content</a:t>
            </a:r>
            <a:r>
              <a:rPr lang="fr-FR" sz="900" dirty="0">
                <a:solidFill>
                  <a:srgbClr val="0088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fr-FR" sz="9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fr-FR" sz="9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fr-FR" sz="9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       </a:t>
            </a:r>
            <a:r>
              <a:rPr lang="fr-FR" sz="900" dirty="0" err="1">
                <a:solidFill>
                  <a:srgbClr val="88228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android:layout_height</a:t>
            </a:r>
            <a:r>
              <a:rPr lang="fr-FR" sz="900" dirty="0">
                <a:solidFill>
                  <a:srgbClr val="6666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fr-FR" sz="900" dirty="0">
                <a:solidFill>
                  <a:srgbClr val="0088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fr-FR" sz="900" dirty="0" err="1">
                <a:solidFill>
                  <a:srgbClr val="0088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wrap_content</a:t>
            </a:r>
            <a:r>
              <a:rPr lang="fr-FR" sz="900" dirty="0">
                <a:solidFill>
                  <a:srgbClr val="0088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fr-FR" sz="9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fr-FR" sz="9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fr-FR" sz="9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       </a:t>
            </a:r>
            <a:r>
              <a:rPr lang="fr-FR" sz="900" dirty="0" err="1">
                <a:solidFill>
                  <a:srgbClr val="88228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android:hint</a:t>
            </a:r>
            <a:r>
              <a:rPr lang="fr-FR" sz="900" dirty="0">
                <a:solidFill>
                  <a:srgbClr val="6666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fr-FR" sz="900" dirty="0">
                <a:solidFill>
                  <a:srgbClr val="0088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"@string/</a:t>
            </a:r>
            <a:r>
              <a:rPr lang="fr-FR" sz="900" dirty="0" err="1">
                <a:solidFill>
                  <a:srgbClr val="0088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edit_message</a:t>
            </a:r>
            <a:r>
              <a:rPr lang="fr-FR" sz="900" dirty="0">
                <a:solidFill>
                  <a:srgbClr val="0088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fr-FR" sz="9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900" dirty="0">
                <a:solidFill>
                  <a:srgbClr val="00008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/&gt;</a:t>
            </a:r>
            <a:r>
              <a:rPr lang="fr-FR" sz="600" dirty="0"/>
              <a:t> </a:t>
            </a:r>
            <a:endParaRPr lang="fr-FR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6557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Ressources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Comme indiqué précédemment, il est possible d’ajouter des ressources multilingues</a:t>
            </a:r>
          </a:p>
          <a:p>
            <a:r>
              <a:rPr lang="fr-CA" dirty="0" smtClean="0"/>
              <a:t>Dans le projet, ajouter un dossier de ressources pour le français</a:t>
            </a:r>
          </a:p>
          <a:p>
            <a:pPr lvl="1"/>
            <a:r>
              <a:rPr lang="fr-CA" dirty="0" smtClean="0"/>
              <a:t>Clic-droit sur « </a:t>
            </a:r>
            <a:r>
              <a:rPr lang="fr-CA" dirty="0" err="1" smtClean="0"/>
              <a:t>res</a:t>
            </a:r>
            <a:r>
              <a:rPr lang="fr-CA" dirty="0" smtClean="0"/>
              <a:t> » </a:t>
            </a:r>
            <a:r>
              <a:rPr lang="fr-CA" dirty="0" smtClean="0">
                <a:sym typeface="Wingdings"/>
              </a:rPr>
              <a:t> new…</a:t>
            </a:r>
            <a:endParaRPr lang="fr-CA" dirty="0" smtClean="0"/>
          </a:p>
          <a:p>
            <a:r>
              <a:rPr lang="fr-CA" dirty="0" smtClean="0"/>
              <a:t>Franciser la valeur de chaque ressource</a:t>
            </a:r>
          </a:p>
        </p:txBody>
      </p:sp>
    </p:spTree>
    <p:extLst>
      <p:ext uri="{BB962C8B-B14F-4D97-AF65-F5344CB8AC3E}">
        <p14:creationId xmlns:p14="http://schemas.microsoft.com/office/powerpoint/2010/main" val="83900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Ressources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A" dirty="0" smtClean="0"/>
              <a:t>Pour chaque langue, il peut y avoir des différences selon la région</a:t>
            </a:r>
          </a:p>
          <a:p>
            <a:r>
              <a:rPr lang="fr-CA" dirty="0" smtClean="0"/>
              <a:t>Le français est un bel exemple dans lequel on y retrouve plusieurs dialectes par exemple au Canada et en Belgique</a:t>
            </a:r>
          </a:p>
          <a:p>
            <a:r>
              <a:rPr lang="fr-CA" dirty="0" smtClean="0"/>
              <a:t>Android accepte la régionalisation</a:t>
            </a:r>
          </a:p>
          <a:p>
            <a:r>
              <a:rPr lang="fr-CA" dirty="0" smtClean="0"/>
              <a:t>Il suffit d’ajouter la région à la langue</a:t>
            </a:r>
          </a:p>
          <a:p>
            <a:r>
              <a:rPr lang="fr-CA" dirty="0" smtClean="0"/>
              <a:t>Ex : </a:t>
            </a:r>
            <a:r>
              <a:rPr lang="fr-CA" dirty="0" err="1" smtClean="0"/>
              <a:t>fr_CA</a:t>
            </a:r>
            <a:r>
              <a:rPr lang="fr-CA" dirty="0" smtClean="0"/>
              <a:t>, </a:t>
            </a:r>
            <a:r>
              <a:rPr lang="fr-CA" dirty="0" err="1" smtClean="0"/>
              <a:t>fr_BE</a:t>
            </a:r>
            <a:r>
              <a:rPr lang="fr-CA" dirty="0" smtClean="0"/>
              <a:t>, </a:t>
            </a:r>
            <a:r>
              <a:rPr lang="fr-CA" dirty="0" err="1" smtClean="0"/>
              <a:t>en_UK</a:t>
            </a:r>
            <a:endParaRPr lang="fr-CA" dirty="0" smtClean="0"/>
          </a:p>
          <a:p>
            <a:pPr lvl="1"/>
            <a:r>
              <a:rPr lang="fr-CA" dirty="0" smtClean="0"/>
              <a:t>Standard </a:t>
            </a:r>
            <a:r>
              <a:rPr lang="fr-CA" dirty="0"/>
              <a:t>: IETF </a:t>
            </a:r>
            <a:r>
              <a:rPr lang="fr-CA" dirty="0" err="1"/>
              <a:t>language</a:t>
            </a:r>
            <a:r>
              <a:rPr lang="fr-CA" dirty="0"/>
              <a:t> tag</a:t>
            </a:r>
            <a:endParaRPr lang="fr-CA" dirty="0" smtClean="0"/>
          </a:p>
        </p:txBody>
      </p:sp>
    </p:spTree>
    <p:extLst>
      <p:ext uri="{BB962C8B-B14F-4D97-AF65-F5344CB8AC3E}">
        <p14:creationId xmlns:p14="http://schemas.microsoft.com/office/powerpoint/2010/main" val="783358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Pratique – Leçon 03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CA" dirty="0" smtClean="0"/>
              <a:t>Ajouter les contrôles de mot de passe dans un nouveau bloc linéaire</a:t>
            </a:r>
          </a:p>
          <a:p>
            <a:r>
              <a:rPr lang="fr-CA" dirty="0" smtClean="0"/>
              <a:t>Nom des contrôles</a:t>
            </a:r>
          </a:p>
          <a:p>
            <a:pPr lvl="1"/>
            <a:r>
              <a:rPr lang="fr-CA" dirty="0" smtClean="0"/>
              <a:t>Bloc linéaire : </a:t>
            </a:r>
            <a:r>
              <a:rPr lang="fr-CA" dirty="0" err="1" smtClean="0"/>
              <a:t>pwd_block</a:t>
            </a:r>
            <a:endParaRPr lang="fr-CA" dirty="0" smtClean="0"/>
          </a:p>
          <a:p>
            <a:pPr lvl="1"/>
            <a:r>
              <a:rPr lang="fr-CA" dirty="0" smtClean="0"/>
              <a:t>Étiquette : </a:t>
            </a:r>
            <a:r>
              <a:rPr lang="fr-CA" dirty="0" err="1" smtClean="0"/>
              <a:t>pwd</a:t>
            </a:r>
            <a:endParaRPr lang="fr-CA" dirty="0" smtClean="0"/>
          </a:p>
          <a:p>
            <a:pPr lvl="1"/>
            <a:r>
              <a:rPr lang="fr-CA" dirty="0" smtClean="0"/>
              <a:t>Champ texte : </a:t>
            </a:r>
            <a:r>
              <a:rPr lang="fr-CA" dirty="0" err="1" smtClean="0"/>
              <a:t>fld_pwd</a:t>
            </a:r>
            <a:endParaRPr lang="fr-CA" dirty="0" smtClean="0"/>
          </a:p>
          <a:p>
            <a:r>
              <a:rPr lang="fr-CA" dirty="0" smtClean="0"/>
              <a:t>Nom des chaînes</a:t>
            </a:r>
          </a:p>
          <a:p>
            <a:pPr lvl="1"/>
            <a:r>
              <a:rPr lang="fr-CA" dirty="0" smtClean="0"/>
              <a:t>Étiquette : </a:t>
            </a:r>
            <a:r>
              <a:rPr lang="fr-CA" dirty="0" err="1" smtClean="0"/>
              <a:t>lbl_pwd</a:t>
            </a:r>
            <a:endParaRPr lang="fr-CA" dirty="0" smtClean="0"/>
          </a:p>
          <a:p>
            <a:pPr lvl="1"/>
            <a:r>
              <a:rPr lang="fr-CA" dirty="0" smtClean="0"/>
              <a:t>Indice pour le champ texte : </a:t>
            </a:r>
            <a:r>
              <a:rPr lang="fr-CA" dirty="0" err="1" smtClean="0"/>
              <a:t>lbl_enter_pwd</a:t>
            </a:r>
            <a:endParaRPr lang="fr-CA" dirty="0" smtClean="0"/>
          </a:p>
          <a:p>
            <a:r>
              <a:rPr lang="fr-CA" dirty="0" smtClean="0"/>
              <a:t>Exécuter</a:t>
            </a:r>
          </a:p>
        </p:txBody>
      </p:sp>
    </p:spTree>
    <p:extLst>
      <p:ext uri="{BB962C8B-B14F-4D97-AF65-F5344CB8AC3E}">
        <p14:creationId xmlns:p14="http://schemas.microsoft.com/office/powerpoint/2010/main" val="183059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Pratique – Leçon 03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66416" y="2313432"/>
            <a:ext cx="3419856" cy="3493008"/>
          </a:xfrm>
          <a:prstGeom prst="rect">
            <a:avLst/>
          </a:prstGeom>
        </p:spPr>
        <p:txBody>
          <a:bodyPr/>
          <a:lstStyle/>
          <a:p>
            <a:r>
              <a:rPr lang="fr-CA" dirty="0" smtClean="0"/>
              <a:t>Ajouter un contrôle </a:t>
            </a:r>
            <a:r>
              <a:rPr lang="fr-CA" b="1" dirty="0" err="1" smtClean="0"/>
              <a:t>Button</a:t>
            </a:r>
            <a:r>
              <a:rPr lang="fr-CA" dirty="0" smtClean="0"/>
              <a:t> à l’extérieur du bloc linéaire</a:t>
            </a:r>
          </a:p>
          <a:p>
            <a:r>
              <a:rPr lang="fr-CA" dirty="0" smtClean="0"/>
              <a:t>Id : </a:t>
            </a:r>
            <a:r>
              <a:rPr lang="fr-CA" dirty="0" err="1" smtClean="0"/>
              <a:t>btn_login</a:t>
            </a:r>
            <a:endParaRPr lang="fr-CA" dirty="0" smtClean="0"/>
          </a:p>
          <a:p>
            <a:r>
              <a:rPr lang="fr-CA" dirty="0" smtClean="0"/>
              <a:t>Texte : </a:t>
            </a:r>
            <a:r>
              <a:rPr lang="fr-CA" dirty="0" err="1" smtClean="0"/>
              <a:t>lbl_login</a:t>
            </a:r>
            <a:endParaRPr lang="fr-CA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740" y="2312989"/>
            <a:ext cx="2092047" cy="349408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96600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Bouton et zone de texte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Ouvrir le fichier « activity_main.xml »</a:t>
            </a:r>
          </a:p>
          <a:p>
            <a:r>
              <a:rPr lang="fr-CA" dirty="0" smtClean="0"/>
              <a:t>Ajouter un bouton après le « </a:t>
            </a:r>
            <a:r>
              <a:rPr lang="fr-CA" dirty="0" err="1" smtClean="0"/>
              <a:t>EditText</a:t>
            </a:r>
            <a:r>
              <a:rPr lang="fr-CA" dirty="0" smtClean="0"/>
              <a:t> »</a:t>
            </a:r>
          </a:p>
          <a:p>
            <a:endParaRPr lang="fr-CA" dirty="0" smtClean="0"/>
          </a:p>
          <a:p>
            <a:endParaRPr lang="fr-CA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223792" y="3721016"/>
            <a:ext cx="3168470" cy="714248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90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   </a:t>
            </a:r>
            <a:r>
              <a:rPr lang="fr-FR" sz="900">
                <a:solidFill>
                  <a:srgbClr val="00008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&lt;Button</a:t>
            </a:r>
            <a:r>
              <a:rPr lang="fr-FR" sz="90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fr-FR" sz="90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fr-FR" sz="90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       </a:t>
            </a:r>
            <a:r>
              <a:rPr lang="fr-FR" sz="900">
                <a:solidFill>
                  <a:srgbClr val="88228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android:layout_width</a:t>
            </a:r>
            <a:r>
              <a:rPr lang="fr-FR" sz="900">
                <a:solidFill>
                  <a:srgbClr val="6666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fr-FR" sz="900">
                <a:solidFill>
                  <a:srgbClr val="0088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"wrap_content"</a:t>
            </a:r>
            <a:r>
              <a:rPr lang="fr-FR" sz="90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fr-FR" sz="90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fr-FR" sz="90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       </a:t>
            </a:r>
            <a:r>
              <a:rPr lang="fr-FR" sz="900">
                <a:solidFill>
                  <a:srgbClr val="88228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android:layout_height</a:t>
            </a:r>
            <a:r>
              <a:rPr lang="fr-FR" sz="900">
                <a:solidFill>
                  <a:srgbClr val="6666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fr-FR" sz="900">
                <a:solidFill>
                  <a:srgbClr val="0088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"wrap_content"</a:t>
            </a:r>
            <a:r>
              <a:rPr lang="fr-FR" sz="90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fr-FR" sz="90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fr-FR" sz="90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       </a:t>
            </a:r>
            <a:r>
              <a:rPr lang="fr-FR" sz="900">
                <a:solidFill>
                  <a:srgbClr val="88228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android:text</a:t>
            </a:r>
            <a:r>
              <a:rPr lang="fr-FR" sz="900">
                <a:solidFill>
                  <a:srgbClr val="6666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fr-FR" sz="900">
                <a:solidFill>
                  <a:srgbClr val="0088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"@string/button_send"</a:t>
            </a:r>
            <a:r>
              <a:rPr lang="fr-FR" sz="90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900">
                <a:solidFill>
                  <a:srgbClr val="00008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/&gt;</a:t>
            </a:r>
            <a:r>
              <a:rPr lang="fr-FR" sz="600"/>
              <a:t> </a:t>
            </a:r>
            <a:endParaRPr lang="fr-FR">
              <a:latin typeface="Arial" panose="020B0604020202020204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351585" y="4435265"/>
            <a:ext cx="61702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Ce bouton n’a pas besoin de id, car il ne sera pas référencé dans</a:t>
            </a:r>
            <a:br>
              <a:rPr lang="fr-CA" dirty="0"/>
            </a:br>
            <a:r>
              <a:rPr lang="fr-CA" dirty="0"/>
              <a:t>le code principal.</a:t>
            </a:r>
          </a:p>
        </p:txBody>
      </p:sp>
    </p:spTree>
    <p:extLst>
      <p:ext uri="{BB962C8B-B14F-4D97-AF65-F5344CB8AC3E}">
        <p14:creationId xmlns:p14="http://schemas.microsoft.com/office/powerpoint/2010/main" val="154020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Contrôles : Détail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On utilise la valeur « </a:t>
            </a:r>
            <a:r>
              <a:rPr lang="fr-CA" dirty="0" err="1" smtClean="0"/>
              <a:t>wrap_content</a:t>
            </a:r>
            <a:r>
              <a:rPr lang="fr-CA" dirty="0" smtClean="0"/>
              <a:t> » pour la zone de texte et le bouton</a:t>
            </a:r>
          </a:p>
          <a:p>
            <a:r>
              <a:rPr lang="fr-CA" dirty="0" smtClean="0"/>
              <a:t>C’est bien pour les boutons, mais pas nécessairement pour une zone de texte</a:t>
            </a:r>
          </a:p>
          <a:p>
            <a:r>
              <a:rPr lang="fr-CA" dirty="0" smtClean="0"/>
              <a:t>La valeur inscrite par l’utilisateur peut être plus large</a:t>
            </a:r>
          </a:p>
          <a:p>
            <a:endParaRPr lang="fr-CA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3793" y="4941169"/>
            <a:ext cx="3029373" cy="6668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8382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Contrôles : Détail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CA" dirty="0" smtClean="0"/>
              <a:t>Pour le </a:t>
            </a:r>
            <a:r>
              <a:rPr lang="fr-CA" b="1" dirty="0" err="1" smtClean="0"/>
              <a:t>LinearLayout</a:t>
            </a:r>
            <a:r>
              <a:rPr lang="fr-CA" dirty="0" smtClean="0"/>
              <a:t>, il y a une propriété nommé « </a:t>
            </a:r>
            <a:r>
              <a:rPr lang="fr-CA" dirty="0" err="1" smtClean="0"/>
              <a:t>layout_weight</a:t>
            </a:r>
            <a:r>
              <a:rPr lang="fr-CA" dirty="0" smtClean="0"/>
              <a:t> » qui permet de déterminer la largeur d’un contrôle de manière pondéré</a:t>
            </a:r>
          </a:p>
          <a:p>
            <a:r>
              <a:rPr lang="fr-CA" dirty="0" smtClean="0"/>
              <a:t>Cela fonctionne comme un mélange de cocktail</a:t>
            </a:r>
          </a:p>
          <a:p>
            <a:pPr lvl="1"/>
            <a:r>
              <a:rPr lang="fr-CA" dirty="0" smtClean="0"/>
              <a:t>2 part de vodka et 1 part de crème de café… Donc 2/3 de vodka</a:t>
            </a:r>
          </a:p>
          <a:p>
            <a:r>
              <a:rPr lang="fr-CA" dirty="0" smtClean="0"/>
              <a:t>Ainsi si l’on donne la valeur 1 à un contrôle et 2 à un second, le premier prendra 1/3 de l’espace disponible et l’autre le 2/3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24684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Contrôles : Détail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Exemple de dimension pour un contrôle</a:t>
            </a:r>
          </a:p>
          <a:p>
            <a:pPr lvl="1"/>
            <a:r>
              <a:rPr lang="fr-CA" dirty="0" err="1" smtClean="0"/>
              <a:t>Layout_width</a:t>
            </a:r>
            <a:r>
              <a:rPr lang="fr-CA" dirty="0" smtClean="0"/>
              <a:t> </a:t>
            </a:r>
            <a:r>
              <a:rPr lang="fr-CA" dirty="0" smtClean="0">
                <a:sym typeface="Wingdings" panose="05000000000000000000" pitchFamily="2" charset="2"/>
              </a:rPr>
              <a:t> 0dp</a:t>
            </a:r>
          </a:p>
          <a:p>
            <a:pPr lvl="1"/>
            <a:r>
              <a:rPr lang="fr-CA" dirty="0" err="1" smtClean="0">
                <a:sym typeface="Wingdings" panose="05000000000000000000" pitchFamily="2" charset="2"/>
              </a:rPr>
              <a:t>Layout_weight</a:t>
            </a:r>
            <a:r>
              <a:rPr lang="fr-CA" dirty="0" smtClean="0">
                <a:sym typeface="Wingdings" panose="05000000000000000000" pitchFamily="2" charset="2"/>
              </a:rPr>
              <a:t>  1</a:t>
            </a:r>
          </a:p>
          <a:p>
            <a:pPr lvl="1"/>
            <a:r>
              <a:rPr lang="fr-CA" dirty="0" smtClean="0">
                <a:sym typeface="Wingdings" panose="05000000000000000000" pitchFamily="2" charset="2"/>
              </a:rPr>
              <a:t>En attribuant la valeur 0 pour la largeur du contrôle, cela améliore les performances du système, car il n’a pas à calculer la largeur du contrôle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606706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4000" dirty="0">
                <a:solidFill>
                  <a:schemeClr val="accent1"/>
                </a:solidFill>
              </a:rPr>
              <a:t>Démarrer un projet Android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Télécharger Android Studio</a:t>
            </a:r>
          </a:p>
          <a:p>
            <a:pPr lvl="1"/>
            <a:r>
              <a:rPr lang="fr-CA" dirty="0" smtClean="0"/>
              <a:t>\\10.10.7.127\Nicolas\Apps\Android Studio</a:t>
            </a:r>
          </a:p>
          <a:p>
            <a:r>
              <a:rPr lang="fr-CA" dirty="0" smtClean="0"/>
              <a:t>Installer l’application</a:t>
            </a:r>
          </a:p>
          <a:p>
            <a:r>
              <a:rPr lang="fr-CA" dirty="0" smtClean="0"/>
              <a:t>Il se peut que l’application demande pour une version Java spécifique</a:t>
            </a:r>
          </a:p>
          <a:p>
            <a:pPr lvl="1"/>
            <a:r>
              <a:rPr lang="fr-CA" dirty="0" smtClean="0"/>
              <a:t>Remédier à la situation</a:t>
            </a:r>
          </a:p>
          <a:p>
            <a:r>
              <a:rPr lang="fr-CA" dirty="0" smtClean="0"/>
              <a:t>Lors du premier démarrage, le Android SDK Manager va s’exécuter</a:t>
            </a:r>
          </a:p>
          <a:p>
            <a:r>
              <a:rPr lang="fr-CA" dirty="0" smtClean="0"/>
              <a:t>Vous devez télécharger les SDK API 15 et 17</a:t>
            </a:r>
          </a:p>
        </p:txBody>
      </p:sp>
    </p:spTree>
    <p:extLst>
      <p:ext uri="{BB962C8B-B14F-4D97-AF65-F5344CB8AC3E}">
        <p14:creationId xmlns:p14="http://schemas.microsoft.com/office/powerpoint/2010/main" val="108082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Stylisé les contrôles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66416" y="2313432"/>
            <a:ext cx="3419856" cy="3493008"/>
          </a:xfrm>
          <a:prstGeom prst="rect">
            <a:avLst/>
          </a:prstGeom>
        </p:spPr>
        <p:txBody>
          <a:bodyPr/>
          <a:lstStyle/>
          <a:p>
            <a:r>
              <a:rPr lang="fr-CA" dirty="0" smtClean="0"/>
              <a:t>Il est possible de modifier l’apparence des contrôles en ajoutant certains attributs à ceux-ci</a:t>
            </a:r>
            <a:endParaRPr lang="fr-CA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024" y="3240672"/>
            <a:ext cx="3115110" cy="1638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243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Pratique - Leçon 04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Modifier l’entête</a:t>
            </a:r>
          </a:p>
          <a:p>
            <a:r>
              <a:rPr lang="fr-CA" dirty="0" err="1" smtClean="0"/>
              <a:t>dp</a:t>
            </a:r>
            <a:r>
              <a:rPr lang="fr-CA" dirty="0" smtClean="0"/>
              <a:t> : </a:t>
            </a:r>
            <a:r>
              <a:rPr lang="fr-CA" dirty="0" err="1" smtClean="0"/>
              <a:t>Density-independant</a:t>
            </a:r>
            <a:r>
              <a:rPr lang="fr-CA" dirty="0" smtClean="0"/>
              <a:t> pixel</a:t>
            </a:r>
            <a:r>
              <a:rPr lang="fr-CA" dirty="0"/>
              <a:t> </a:t>
            </a:r>
            <a:r>
              <a:rPr lang="fr-CA" dirty="0" smtClean="0"/>
              <a:t>et est absolu</a:t>
            </a:r>
          </a:p>
          <a:p>
            <a:r>
              <a:rPr lang="fr-CA" dirty="0" err="1" smtClean="0"/>
              <a:t>sp</a:t>
            </a:r>
            <a:r>
              <a:rPr lang="fr-CA" dirty="0" smtClean="0"/>
              <a:t> : </a:t>
            </a:r>
            <a:r>
              <a:rPr lang="fr-CA" dirty="0" err="1" smtClean="0"/>
              <a:t>scale</a:t>
            </a:r>
            <a:r>
              <a:rPr lang="fr-CA" dirty="0" smtClean="0"/>
              <a:t> pixel</a:t>
            </a:r>
          </a:p>
          <a:p>
            <a:pPr lvl="1"/>
            <a:r>
              <a:rPr lang="fr-CA" dirty="0" smtClean="0"/>
              <a:t>Prend en considération la taille de la police</a:t>
            </a:r>
          </a:p>
          <a:p>
            <a:pPr lvl="1"/>
            <a:r>
              <a:rPr lang="fr-CA" dirty="0" smtClean="0"/>
              <a:t>Généralement utilisé pour ce qui touche les polices</a:t>
            </a:r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7325" y="4797425"/>
            <a:ext cx="3114675" cy="1639888"/>
          </a:xfr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411" y="1127478"/>
            <a:ext cx="2705478" cy="452500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317700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Pratique – Leçon 04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Les deux blocs linéaires sont un peu trop collés, on peut les séparer avec une marge</a:t>
            </a:r>
          </a:p>
          <a:p>
            <a:r>
              <a:rPr lang="fr-CA" dirty="0" smtClean="0"/>
              <a:t>Ajouter aux blocs les propriétés suivantes</a:t>
            </a:r>
          </a:p>
          <a:p>
            <a:pPr lvl="1"/>
            <a:r>
              <a:rPr lang="fr-CA" dirty="0" err="1" smtClean="0"/>
              <a:t>layout_centerHorizontal</a:t>
            </a:r>
            <a:r>
              <a:rPr lang="fr-CA" dirty="0" smtClean="0"/>
              <a:t>="</a:t>
            </a:r>
            <a:r>
              <a:rPr lang="fr-CA" dirty="0" err="1" smtClean="0"/>
              <a:t>true</a:t>
            </a:r>
            <a:r>
              <a:rPr lang="fr-CA" dirty="0" smtClean="0"/>
              <a:t>"</a:t>
            </a:r>
          </a:p>
          <a:p>
            <a:pPr lvl="1"/>
            <a:r>
              <a:rPr lang="fr-CA" dirty="0" err="1" smtClean="0"/>
              <a:t>layout_marginTop</a:t>
            </a:r>
            <a:r>
              <a:rPr lang="fr-CA" dirty="0" smtClean="0"/>
              <a:t>="25dp"</a:t>
            </a:r>
          </a:p>
          <a:p>
            <a:endParaRPr lang="fr-CA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8498" y="1161734"/>
            <a:ext cx="2715004" cy="4534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036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Pratique – Leçon 04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A" dirty="0" smtClean="0"/>
              <a:t>Pour les étiquettes, on configurera la dimension du texte, la couleur et ainsi que l’alignement vertical</a:t>
            </a:r>
          </a:p>
          <a:p>
            <a:r>
              <a:rPr lang="fr-CA" dirty="0" smtClean="0"/>
              <a:t>Les attributs sont les suivants</a:t>
            </a:r>
          </a:p>
          <a:p>
            <a:pPr lvl="1"/>
            <a:r>
              <a:rPr lang="en-US" dirty="0" err="1"/>
              <a:t>android:textSize</a:t>
            </a:r>
            <a:r>
              <a:rPr lang="en-US" dirty="0"/>
              <a:t>="16sp"</a:t>
            </a:r>
          </a:p>
          <a:p>
            <a:pPr lvl="1"/>
            <a:r>
              <a:rPr lang="en-US" dirty="0" err="1" smtClean="0"/>
              <a:t>android:textColor</a:t>
            </a:r>
            <a:r>
              <a:rPr lang="en-US" dirty="0"/>
              <a:t>="@</a:t>
            </a:r>
            <a:r>
              <a:rPr lang="en-US" dirty="0" err="1"/>
              <a:t>android:color</a:t>
            </a:r>
            <a:r>
              <a:rPr lang="en-US" dirty="0"/>
              <a:t>/black"</a:t>
            </a:r>
          </a:p>
          <a:p>
            <a:pPr lvl="1"/>
            <a:r>
              <a:rPr lang="en-US" dirty="0" err="1" smtClean="0"/>
              <a:t>android:layout_gravity</a:t>
            </a:r>
            <a:r>
              <a:rPr lang="en-US" dirty="0"/>
              <a:t>="</a:t>
            </a:r>
            <a:r>
              <a:rPr lang="en-US" dirty="0" err="1" smtClean="0"/>
              <a:t>center_vertical</a:t>
            </a:r>
            <a:r>
              <a:rPr lang="en-US" dirty="0" smtClean="0"/>
              <a:t>“</a:t>
            </a:r>
          </a:p>
          <a:p>
            <a:r>
              <a:rPr lang="en-US" b="1" dirty="0" err="1" smtClean="0"/>
              <a:t>layout_gravity</a:t>
            </a:r>
            <a:r>
              <a:rPr lang="en-US" dirty="0" smtClean="0"/>
              <a:t> </a:t>
            </a:r>
            <a:r>
              <a:rPr lang="en-US" dirty="0" err="1" smtClean="0"/>
              <a:t>positionne</a:t>
            </a:r>
            <a:r>
              <a:rPr lang="en-US" dirty="0" smtClean="0"/>
              <a:t> </a:t>
            </a:r>
            <a:r>
              <a:rPr lang="en-US" dirty="0" err="1" smtClean="0"/>
              <a:t>l’élément</a:t>
            </a:r>
            <a:r>
              <a:rPr lang="en-US" dirty="0" smtClean="0"/>
              <a:t> par rapport au parent</a:t>
            </a:r>
            <a:endParaRPr lang="fr-CA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8498" y="1161734"/>
            <a:ext cx="2715004" cy="453453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390211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Pratique – Leçon 04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r-CA" dirty="0" smtClean="0"/>
              <a:t>Pour les zones de textes, on devra définir une dimension, car elles sont vides par défaut</a:t>
            </a:r>
          </a:p>
          <a:p>
            <a:r>
              <a:rPr lang="fr-CA" dirty="0" smtClean="0"/>
              <a:t>Voici les attributs à ajouter</a:t>
            </a:r>
          </a:p>
          <a:p>
            <a:pPr lvl="1"/>
            <a:r>
              <a:rPr lang="fr-CA" dirty="0" err="1"/>
              <a:t>android:layout_marginLeft</a:t>
            </a:r>
            <a:r>
              <a:rPr lang="fr-CA" dirty="0"/>
              <a:t>="8dp"</a:t>
            </a:r>
          </a:p>
          <a:p>
            <a:pPr lvl="1"/>
            <a:r>
              <a:rPr lang="fr-CA" dirty="0" err="1" smtClean="0"/>
              <a:t>android:inputType</a:t>
            </a:r>
            <a:r>
              <a:rPr lang="fr-CA" dirty="0"/>
              <a:t>="</a:t>
            </a:r>
            <a:r>
              <a:rPr lang="fr-CA" dirty="0" err="1" smtClean="0"/>
              <a:t>textEmailAddress</a:t>
            </a:r>
            <a:r>
              <a:rPr lang="fr-CA" dirty="0" smtClean="0"/>
              <a:t>" (</a:t>
            </a:r>
            <a:r>
              <a:rPr lang="fr-CA" dirty="0" err="1" smtClean="0"/>
              <a:t>textPassword</a:t>
            </a:r>
            <a:r>
              <a:rPr lang="fr-CA" dirty="0" smtClean="0"/>
              <a:t>)</a:t>
            </a:r>
            <a:endParaRPr lang="fr-CA" dirty="0"/>
          </a:p>
          <a:p>
            <a:pPr lvl="1"/>
            <a:r>
              <a:rPr lang="fr-CA" dirty="0" err="1" smtClean="0"/>
              <a:t>android:paddingLeft</a:t>
            </a:r>
            <a:r>
              <a:rPr lang="fr-CA" dirty="0"/>
              <a:t>="5dp"</a:t>
            </a:r>
          </a:p>
          <a:p>
            <a:pPr lvl="1"/>
            <a:r>
              <a:rPr lang="fr-CA" dirty="0" err="1" smtClean="0"/>
              <a:t>android:textSize</a:t>
            </a:r>
            <a:r>
              <a:rPr lang="fr-CA" dirty="0"/>
              <a:t>="13sp"</a:t>
            </a:r>
          </a:p>
          <a:p>
            <a:pPr lvl="1"/>
            <a:r>
              <a:rPr lang="fr-CA" dirty="0" err="1" smtClean="0"/>
              <a:t>android:layout_gravity</a:t>
            </a:r>
            <a:r>
              <a:rPr lang="fr-CA" dirty="0"/>
              <a:t>="</a:t>
            </a:r>
            <a:r>
              <a:rPr lang="fr-CA" dirty="0" err="1"/>
              <a:t>center_vertical</a:t>
            </a:r>
            <a:r>
              <a:rPr lang="fr-CA" dirty="0"/>
              <a:t>"</a:t>
            </a:r>
          </a:p>
        </p:txBody>
      </p:sp>
    </p:spTree>
    <p:extLst>
      <p:ext uri="{BB962C8B-B14F-4D97-AF65-F5344CB8AC3E}">
        <p14:creationId xmlns:p14="http://schemas.microsoft.com/office/powerpoint/2010/main" val="66512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Pratique – Leçon 04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Modifier la largeur pour 200dp</a:t>
            </a:r>
          </a:p>
          <a:p>
            <a:r>
              <a:rPr lang="fr-CA" b="1" dirty="0" err="1" smtClean="0"/>
              <a:t>inputType</a:t>
            </a:r>
            <a:r>
              <a:rPr lang="fr-CA" dirty="0" smtClean="0"/>
              <a:t> est un attribut qui permet de configurer le style de saisie et par le fait même utiliser le bon clavier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05626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Pratique – Leçon 04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Voici les propriétés du bouton</a:t>
            </a:r>
          </a:p>
          <a:p>
            <a:r>
              <a:rPr lang="fr-CA" dirty="0" err="1"/>
              <a:t>android:layout_width</a:t>
            </a:r>
            <a:r>
              <a:rPr lang="fr-CA" dirty="0"/>
              <a:t>="290dp"</a:t>
            </a:r>
          </a:p>
          <a:p>
            <a:r>
              <a:rPr lang="fr-CA" dirty="0" err="1" smtClean="0"/>
              <a:t>android:layout_centerHorizontal</a:t>
            </a:r>
            <a:r>
              <a:rPr lang="fr-CA" dirty="0"/>
              <a:t>="</a:t>
            </a:r>
            <a:r>
              <a:rPr lang="fr-CA" dirty="0" err="1"/>
              <a:t>true</a:t>
            </a:r>
            <a:r>
              <a:rPr lang="fr-CA" dirty="0"/>
              <a:t>"</a:t>
            </a:r>
          </a:p>
          <a:p>
            <a:r>
              <a:rPr lang="fr-CA" dirty="0" err="1" smtClean="0"/>
              <a:t>android:gravity</a:t>
            </a:r>
            <a:r>
              <a:rPr lang="fr-CA" dirty="0"/>
              <a:t>="center"</a:t>
            </a:r>
          </a:p>
          <a:p>
            <a:r>
              <a:rPr lang="fr-CA" dirty="0" err="1" smtClean="0"/>
              <a:t>android:layout_marginTop</a:t>
            </a:r>
            <a:r>
              <a:rPr lang="fr-CA" dirty="0"/>
              <a:t>="15dp"</a:t>
            </a:r>
          </a:p>
          <a:p>
            <a:r>
              <a:rPr lang="fr-CA" dirty="0" err="1" smtClean="0"/>
              <a:t>android:textSize</a:t>
            </a:r>
            <a:r>
              <a:rPr lang="fr-CA" dirty="0"/>
              <a:t>="13sp"</a:t>
            </a:r>
          </a:p>
          <a:p>
            <a:r>
              <a:rPr lang="fr-CA" dirty="0" err="1" smtClean="0"/>
              <a:t>android:textStyle</a:t>
            </a:r>
            <a:r>
              <a:rPr lang="fr-CA" dirty="0"/>
              <a:t>="</a:t>
            </a:r>
            <a:r>
              <a:rPr lang="fr-CA" dirty="0" err="1"/>
              <a:t>bold</a:t>
            </a:r>
            <a:r>
              <a:rPr lang="fr-CA" dirty="0"/>
              <a:t>"</a:t>
            </a:r>
          </a:p>
        </p:txBody>
      </p:sp>
    </p:spTree>
    <p:extLst>
      <p:ext uri="{BB962C8B-B14F-4D97-AF65-F5344CB8AC3E}">
        <p14:creationId xmlns:p14="http://schemas.microsoft.com/office/powerpoint/2010/main" val="154090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Écouteur d’événement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Comme n’importe quel application de haut niveau, le principe d’écouteur d’événement s’applique</a:t>
            </a:r>
          </a:p>
          <a:p>
            <a:r>
              <a:rPr lang="fr-CA" dirty="0" smtClean="0"/>
              <a:t>On ajoutera un écouteur sur le clic du bouton soit un </a:t>
            </a:r>
            <a:r>
              <a:rPr lang="fr-CA" b="1" dirty="0" err="1" smtClean="0"/>
              <a:t>ClickListener</a:t>
            </a:r>
            <a:endParaRPr lang="fr-CA" dirty="0" smtClean="0"/>
          </a:p>
          <a:p>
            <a:r>
              <a:rPr lang="fr-CA" dirty="0" smtClean="0"/>
              <a:t>La première étape consiste à ajouter l’écouteur d’événement dans la classe de l’activité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44743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Écouteur d’événement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66416" y="2313432"/>
            <a:ext cx="3419856" cy="3493008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r>
              <a:rPr lang="fr-CA" dirty="0" smtClean="0"/>
              <a:t>Dans le fichier </a:t>
            </a:r>
            <a:r>
              <a:rPr lang="fr-CA" b="1" dirty="0" smtClean="0"/>
              <a:t>MainActivity.java</a:t>
            </a:r>
            <a:endParaRPr lang="fr-CA" dirty="0" smtClean="0"/>
          </a:p>
          <a:p>
            <a:r>
              <a:rPr lang="fr-CA" dirty="0" smtClean="0"/>
              <a:t>Ajouter une référence au bouton</a:t>
            </a:r>
          </a:p>
          <a:p>
            <a:r>
              <a:rPr lang="fr-CA" dirty="0" smtClean="0"/>
              <a:t>Il faut se rappeler que le bouton s’appelle </a:t>
            </a:r>
            <a:r>
              <a:rPr lang="fr-CA" b="1" dirty="0" err="1" smtClean="0"/>
              <a:t>btn_login</a:t>
            </a:r>
            <a:r>
              <a:rPr lang="fr-CA" dirty="0" smtClean="0"/>
              <a:t> dans le fichier XML</a:t>
            </a:r>
          </a:p>
          <a:p>
            <a:r>
              <a:rPr lang="fr-CA" dirty="0" smtClean="0"/>
              <a:t>La méthode </a:t>
            </a:r>
            <a:r>
              <a:rPr lang="fr-CA" b="1" dirty="0" err="1" smtClean="0"/>
              <a:t>findViewById</a:t>
            </a:r>
            <a:r>
              <a:rPr lang="fr-CA" dirty="0" smtClean="0"/>
              <a:t> recherche dans le fichier l’instance du bouton</a:t>
            </a:r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9026" y="3320241"/>
            <a:ext cx="3419475" cy="147958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525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Le fichier R</a:t>
            </a:r>
            <a:endParaRPr lang="fr-CA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Le fichier R est mis à jour à chaque fois qu’il y a une modification/compilation de l’application</a:t>
            </a:r>
          </a:p>
          <a:p>
            <a:r>
              <a:rPr lang="fr-CA" dirty="0" smtClean="0"/>
              <a:t>Il contient toutes les références aux ID dans les fichiers d’interface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52005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Démarrer un projet Android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Le SDK Manager permet de gérer les paquets que l’on désire installer</a:t>
            </a:r>
          </a:p>
          <a:p>
            <a:r>
              <a:rPr lang="fr-CA" dirty="0" smtClean="0"/>
              <a:t>Si une nouvelle version du Android SDK Tools est disponible</a:t>
            </a:r>
          </a:p>
          <a:p>
            <a:pPr lvl="1"/>
            <a:r>
              <a:rPr lang="fr-CA" dirty="0" smtClean="0"/>
              <a:t>décocher toutes les options sauf cette dernière</a:t>
            </a:r>
          </a:p>
          <a:p>
            <a:pPr lvl="1"/>
            <a:r>
              <a:rPr lang="fr-CA" dirty="0" smtClean="0"/>
              <a:t>Installer la mise à jour</a:t>
            </a:r>
          </a:p>
          <a:p>
            <a:pPr lvl="1"/>
            <a:r>
              <a:rPr lang="fr-CA" dirty="0" smtClean="0"/>
              <a:t>Redémarrer le SDK Manager (Windows </a:t>
            </a:r>
            <a:r>
              <a:rPr lang="fr-CA" dirty="0" smtClean="0">
                <a:sym typeface="Wingdings" panose="05000000000000000000" pitchFamily="2" charset="2"/>
              </a:rPr>
              <a:t> Android SDK Manager)</a:t>
            </a:r>
            <a:endParaRPr lang="fr-CA" dirty="0" smtClean="0"/>
          </a:p>
          <a:p>
            <a:r>
              <a:rPr lang="fr-CA" dirty="0" smtClean="0"/>
              <a:t>Il est suggéré de mettre à jour les paquets dont une version plus récente est disponible ainsi que celles pour lesquelles vous développez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000786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Le code de l’événement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66416" y="2313432"/>
            <a:ext cx="3419856" cy="3493008"/>
          </a:xfrm>
          <a:prstGeom prst="rect">
            <a:avLst/>
          </a:prstGeom>
        </p:spPr>
        <p:txBody>
          <a:bodyPr/>
          <a:lstStyle/>
          <a:p>
            <a:r>
              <a:rPr lang="fr-CA" dirty="0" smtClean="0"/>
              <a:t>Dans la méthode </a:t>
            </a:r>
            <a:r>
              <a:rPr lang="fr-CA" b="1" dirty="0" err="1" smtClean="0"/>
              <a:t>OnCreate</a:t>
            </a:r>
            <a:r>
              <a:rPr lang="fr-CA" dirty="0" smtClean="0"/>
              <a:t>, on inscrit le code pour gérer l’événement</a:t>
            </a:r>
          </a:p>
          <a:p>
            <a:r>
              <a:rPr lang="fr-CA" b="1" dirty="0" err="1" smtClean="0"/>
              <a:t>setOnClickListener</a:t>
            </a:r>
            <a:r>
              <a:rPr lang="fr-CA" dirty="0" smtClean="0"/>
              <a:t> est la méthode qui enregistre </a:t>
            </a:r>
            <a:r>
              <a:rPr lang="fr-CA" dirty="0" smtClean="0"/>
              <a:t>l’événement</a:t>
            </a:r>
          </a:p>
          <a:p>
            <a:r>
              <a:rPr lang="fr-CA" dirty="0" smtClean="0"/>
              <a:t>Tester l’application</a:t>
            </a:r>
            <a:endParaRPr lang="fr-CA" dirty="0" smtClean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9026" y="3481714"/>
            <a:ext cx="3815407" cy="1047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65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Suite PowerPoint de la Semaine 05</a:t>
            </a:r>
            <a:endParaRPr lang="fr-CA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79993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Démarrer </a:t>
            </a:r>
            <a:r>
              <a:rPr lang="fr-CA" dirty="0"/>
              <a:t>un projet Android</a:t>
            </a:r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08624" y="2324101"/>
            <a:ext cx="5093767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1626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Démarrer un projet Android</a:t>
            </a:r>
            <a:endParaRPr lang="fr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Application </a:t>
            </a:r>
            <a:r>
              <a:rPr lang="fr-CA" dirty="0" err="1"/>
              <a:t>name</a:t>
            </a:r>
            <a:r>
              <a:rPr lang="fr-CA" dirty="0"/>
              <a:t> est le nom de l’application qui sera visible sur le Play Store</a:t>
            </a:r>
          </a:p>
          <a:p>
            <a:r>
              <a:rPr lang="fr-CA" dirty="0" err="1"/>
              <a:t>Company</a:t>
            </a:r>
            <a:r>
              <a:rPr lang="fr-CA" dirty="0"/>
              <a:t> Domain est le nom du projet dans l’entreprise </a:t>
            </a:r>
          </a:p>
          <a:p>
            <a:pPr lvl="1"/>
            <a:r>
              <a:rPr lang="fr-CA" dirty="0"/>
              <a:t>Je suggère « b76.votreNom.com »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984653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Démarrer un projet Android</a:t>
            </a:r>
            <a:endParaRPr lang="fr-CA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810" y="2324101"/>
            <a:ext cx="4261392" cy="3508375"/>
          </a:xfrm>
        </p:spPr>
      </p:pic>
    </p:spTree>
    <p:extLst>
      <p:ext uri="{BB962C8B-B14F-4D97-AF65-F5344CB8AC3E}">
        <p14:creationId xmlns:p14="http://schemas.microsoft.com/office/powerpoint/2010/main" val="5647815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Démarrer un projet Android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La prochaine fenêtre détermine la cible pour laquelle l’application fonctionnera</a:t>
            </a:r>
          </a:p>
          <a:p>
            <a:r>
              <a:rPr lang="fr-CA" dirty="0" smtClean="0"/>
              <a:t>Dans notre cas, ce sera pour un téléphone ou une tablette</a:t>
            </a:r>
          </a:p>
          <a:p>
            <a:r>
              <a:rPr lang="fr-CA" dirty="0" smtClean="0"/>
              <a:t>On peut sélectionner le SDK minimum sur lequel l’application pourra s’exécuter</a:t>
            </a:r>
          </a:p>
          <a:p>
            <a:pPr lvl="1"/>
            <a:r>
              <a:rPr lang="fr-CA" dirty="0" smtClean="0"/>
              <a:t>Prenez l’API 15</a:t>
            </a:r>
          </a:p>
          <a:p>
            <a:r>
              <a:rPr lang="fr-CA" dirty="0" smtClean="0"/>
              <a:t>Remarquez le pourcentage de périphériques sur lequel l’application pourra s’exécuter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0585833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1659</Words>
  <Application>Microsoft Macintosh PowerPoint</Application>
  <PresentationFormat>Widescreen</PresentationFormat>
  <Paragraphs>245</Paragraphs>
  <Slides>51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8" baseType="lpstr">
      <vt:lpstr>Calibri</vt:lpstr>
      <vt:lpstr>Courier New</vt:lpstr>
      <vt:lpstr>Trebuchet MS</vt:lpstr>
      <vt:lpstr>Wingdings</vt:lpstr>
      <vt:lpstr>Wingdings 3</vt:lpstr>
      <vt:lpstr>Arial</vt:lpstr>
      <vt:lpstr>Facet</vt:lpstr>
      <vt:lpstr>Création projet Android</vt:lpstr>
      <vt:lpstr>Plan de leçon</vt:lpstr>
      <vt:lpstr>Configuration de la tablette</vt:lpstr>
      <vt:lpstr>Démarrer un projet Android</vt:lpstr>
      <vt:lpstr>Démarrer un projet Android</vt:lpstr>
      <vt:lpstr>Démarrer un projet Android</vt:lpstr>
      <vt:lpstr>Démarrer un projet Android</vt:lpstr>
      <vt:lpstr>Démarrer un projet Android</vt:lpstr>
      <vt:lpstr>Démarrer un projet Android</vt:lpstr>
      <vt:lpstr>Démarrer un projet Android</vt:lpstr>
      <vt:lpstr>Démarrer un projet Android</vt:lpstr>
      <vt:lpstr>Démarrer un projet Android</vt:lpstr>
      <vt:lpstr>Structure d’un projet Android</vt:lpstr>
      <vt:lpstr>Structure d’un projet Android : AndroidManifest.xml</vt:lpstr>
      <vt:lpstr>Structure d’un projet Android : AndroidManifest.xml</vt:lpstr>
      <vt:lpstr>Structure d’un projet Android : Ressources</vt:lpstr>
      <vt:lpstr>Ressources : Values</vt:lpstr>
      <vt:lpstr>Dossier Java</vt:lpstr>
      <vt:lpstr>MainActivity.java</vt:lpstr>
      <vt:lpstr>activity_main.xml</vt:lpstr>
      <vt:lpstr>Layout : content_main.xml</vt:lpstr>
      <vt:lpstr>Layout : content_main.xml</vt:lpstr>
      <vt:lpstr>Exécution d’un projet</vt:lpstr>
      <vt:lpstr>Hiérarchie d’un layout</vt:lpstr>
      <vt:lpstr>Pratique</vt:lpstr>
      <vt:lpstr>Pratique</vt:lpstr>
      <vt:lpstr>Pratique – Leçon 01</vt:lpstr>
      <vt:lpstr>Les contrôles</vt:lpstr>
      <vt:lpstr>Pratique – Leçon 02</vt:lpstr>
      <vt:lpstr>Pratique – Leçon 02</vt:lpstr>
      <vt:lpstr>Contrôles : Détail</vt:lpstr>
      <vt:lpstr>Ressources</vt:lpstr>
      <vt:lpstr>Ressources</vt:lpstr>
      <vt:lpstr>Pratique – Leçon 03</vt:lpstr>
      <vt:lpstr>Pratique – Leçon 03</vt:lpstr>
      <vt:lpstr>Bouton et zone de texte</vt:lpstr>
      <vt:lpstr>Contrôles : Détail</vt:lpstr>
      <vt:lpstr>Contrôles : Détail</vt:lpstr>
      <vt:lpstr>Contrôles : Détail</vt:lpstr>
      <vt:lpstr>Stylisé les contrôles</vt:lpstr>
      <vt:lpstr>Pratique - Leçon 04</vt:lpstr>
      <vt:lpstr>Pratique – Leçon 04</vt:lpstr>
      <vt:lpstr>Pratique – Leçon 04</vt:lpstr>
      <vt:lpstr>Pratique – Leçon 04</vt:lpstr>
      <vt:lpstr>Pratique – Leçon 04</vt:lpstr>
      <vt:lpstr>Pratique – Leçon 04</vt:lpstr>
      <vt:lpstr>Écouteur d’événement</vt:lpstr>
      <vt:lpstr>Écouteur d’événement</vt:lpstr>
      <vt:lpstr>Le fichier R</vt:lpstr>
      <vt:lpstr>Le code de l’événement</vt:lpstr>
      <vt:lpstr>Suite PowerPoint de la Semaine 05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Création projet Android</dc:title>
  <dc:creator>Nicolas Bourré</dc:creator>
  <cp:lastModifiedBy>Nicolas Bourré</cp:lastModifiedBy>
  <cp:revision>2</cp:revision>
  <dcterms:created xsi:type="dcterms:W3CDTF">2015-09-17T18:54:14Z</dcterms:created>
  <dcterms:modified xsi:type="dcterms:W3CDTF">2015-09-17T19:01:37Z</dcterms:modified>
</cp:coreProperties>
</file>