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7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7" r:id="rId19"/>
    <p:sldId id="276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84361" autoAdjust="0"/>
  </p:normalViewPr>
  <p:slideViewPr>
    <p:cSldViewPr snapToGrid="0">
      <p:cViewPr varScale="1">
        <p:scale>
          <a:sx n="95" d="100"/>
          <a:sy n="95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B2B7C-91FD-4F67-8527-1DB8E74EC7AD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73B89-8D7F-4C35-B98C-5F6B73ECA2D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2366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Exemple : Annonce publicitaire,</a:t>
            </a:r>
            <a:r>
              <a:rPr lang="fr-CA" baseline="0" dirty="0" smtClean="0"/>
              <a:t> feux d’artifice, arrière-plan de cellulaire interactif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A73B89-8D7F-4C35-B98C-5F6B73ECA2DF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018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70039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8628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394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5746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4283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5309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630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2805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9740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10452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5574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33807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683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6271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3805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182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A5ED9-FD37-48AC-BE3E-E0F5EB5A0AE3}" type="datetimeFigureOut">
              <a:rPr lang="fr-CA" smtClean="0"/>
              <a:t>2015-08-25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A69FFB0-683C-4967-8387-A241AF83139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124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ode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colasbourr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FCMxA3m_Im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eBV14-3LT-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Semaine 01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La programmation créative</a:t>
            </a:r>
          </a:p>
          <a:p>
            <a:r>
              <a:rPr lang="fr-CA" dirty="0" smtClean="0"/>
              <a:t>Introduction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559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Pourquoi l’informatique créative?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Trop de gens sont des consommateurs d’informatique au lieu d’être concepteur ou créateur</a:t>
            </a:r>
          </a:p>
          <a:p>
            <a:r>
              <a:rPr lang="fr-CA" dirty="0" smtClean="0"/>
              <a:t>Le but est de mettre l’accent sur les compétences, les pratiques et les connaissances fondamentales dont les gens ont besoins pour créer les types de supports multimédias, informatiques, dynamiques et interactifs</a:t>
            </a:r>
          </a:p>
          <a:p>
            <a:r>
              <a:rPr lang="fr-CA" dirty="0" smtClean="0"/>
              <a:t>J’ai choisi l’informatique créative pour permettre aux gens de développer la pensée informatique pour être éventuellement capable de faire appel à des concepts et pratiques informatique dans toutes les situations, disciplines et contextes</a:t>
            </a:r>
          </a:p>
          <a:p>
            <a:r>
              <a:rPr lang="fr-CA" dirty="0" smtClean="0"/>
              <a:t>Je pige dans les intérêts de tous tant au niveau des arts, des sciences humaines ou en sciences naturelles et appliquées</a:t>
            </a:r>
          </a:p>
        </p:txBody>
      </p:sp>
    </p:spTree>
    <p:extLst>
      <p:ext uri="{BB962C8B-B14F-4D97-AF65-F5344CB8AC3E}">
        <p14:creationId xmlns:p14="http://schemas.microsoft.com/office/powerpoint/2010/main" val="34548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commencement</a:t>
            </a:r>
            <a:endParaRPr lang="fr-CA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Il faut bien débuter quelque part!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74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qu’un logiciel?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Une liste d’instructions organisées qui, lorsqu’exécutée, permet à l’ordinateur de réagir de manière déterminée</a:t>
            </a:r>
          </a:p>
          <a:p>
            <a:r>
              <a:rPr lang="fr-CA" dirty="0" smtClean="0"/>
              <a:t>Sans logiciel les ordinateurs sont inutiles</a:t>
            </a:r>
          </a:p>
          <a:p>
            <a:r>
              <a:rPr lang="fr-CA" dirty="0" smtClean="0"/>
              <a:t>Un logiciel est comme une recette, il contient des ingrédients (appelés </a:t>
            </a:r>
            <a:r>
              <a:rPr lang="fr-CA" b="1" dirty="0" smtClean="0"/>
              <a:t>variables</a:t>
            </a:r>
            <a:r>
              <a:rPr lang="fr-CA" dirty="0" smtClean="0"/>
              <a:t>) et une série de directives (appelés </a:t>
            </a:r>
            <a:r>
              <a:rPr lang="fr-CA" b="1" dirty="0" smtClean="0"/>
              <a:t>instructions</a:t>
            </a:r>
            <a:r>
              <a:rPr lang="fr-CA" dirty="0" smtClean="0"/>
              <a:t>) qui dicte quoi faire avec les ingrédients</a:t>
            </a:r>
          </a:p>
          <a:p>
            <a:r>
              <a:rPr lang="fr-CA" dirty="0" smtClean="0"/>
              <a:t>Synonymes fréquents : Application, programme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6229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qu’un algorithme?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 smtClean="0"/>
              <a:t>Un algorithme est une suite d’instructions qui permet de décrire le fonctionnement d’une application en utilisant des mots et phrases compréhensibles pour la plupart des gens</a:t>
            </a:r>
          </a:p>
          <a:p>
            <a:r>
              <a:rPr lang="fr-CA" dirty="0" smtClean="0"/>
              <a:t>Ainsi l’algorithme à droite permet au lecteur de comprendre que l’on fait un sandwich au jambon</a:t>
            </a:r>
          </a:p>
          <a:p>
            <a:endParaRPr lang="fr-CA" dirty="0" smtClean="0"/>
          </a:p>
          <a:p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668" y="1309959"/>
            <a:ext cx="7106777" cy="5330082"/>
          </a:xfrm>
        </p:spPr>
      </p:pic>
    </p:spTree>
    <p:extLst>
      <p:ext uri="{BB962C8B-B14F-4D97-AF65-F5344CB8AC3E}">
        <p14:creationId xmlns:p14="http://schemas.microsoft.com/office/powerpoint/2010/main" val="36377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46045" cy="1320800"/>
          </a:xfrm>
        </p:spPr>
        <p:txBody>
          <a:bodyPr/>
          <a:lstStyle/>
          <a:p>
            <a:r>
              <a:rPr lang="fr-CA" dirty="0" smtClean="0"/>
              <a:t>Algorithme : Méthodes de représentation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89970" y="1712068"/>
            <a:ext cx="4184034" cy="432929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b="1" dirty="0" smtClean="0"/>
              <a:t>Méthode en </a:t>
            </a:r>
            <a:r>
              <a:rPr lang="fr-CA" b="1" dirty="0" err="1" smtClean="0"/>
              <a:t>pseudo-code</a:t>
            </a:r>
            <a:endParaRPr lang="fr-CA" b="1" dirty="0" smtClean="0"/>
          </a:p>
          <a:p>
            <a:pPr marL="0" indent="0">
              <a:buNone/>
            </a:pPr>
            <a:r>
              <a:rPr lang="fr-CA" dirty="0" smtClean="0"/>
              <a:t>Début : Sandwich</a:t>
            </a:r>
          </a:p>
          <a:p>
            <a:pPr marL="0" indent="0">
              <a:buNone/>
            </a:pPr>
            <a:r>
              <a:rPr lang="fr-CA" dirty="0" smtClean="0"/>
              <a:t>Pain </a:t>
            </a:r>
            <a:r>
              <a:rPr lang="fr-CA" dirty="0" smtClean="0">
                <a:sym typeface="Wingdings" panose="05000000000000000000" pitchFamily="2" charset="2"/>
              </a:rPr>
              <a:t> Pain multi-grain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Contenu  Jambon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Condiments  {moutarde, mayo}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Appliquer condiments[1] sur pain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Déposer pain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Déposer contenu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Appliquer </a:t>
            </a:r>
            <a:r>
              <a:rPr lang="fr-CA" dirty="0" smtClean="0">
                <a:sym typeface="Wingdings" panose="05000000000000000000" pitchFamily="2" charset="2"/>
              </a:rPr>
              <a:t>condiments[2] sur pain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Déposer pain</a:t>
            </a:r>
          </a:p>
          <a:p>
            <a:pPr marL="0" indent="0">
              <a:buNone/>
            </a:pPr>
            <a:r>
              <a:rPr lang="fr-CA" dirty="0" smtClean="0">
                <a:sym typeface="Wingdings" panose="05000000000000000000" pitchFamily="2" charset="2"/>
              </a:rPr>
              <a:t>Fin : Sandwich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436" y="2013467"/>
            <a:ext cx="5921815" cy="4445700"/>
          </a:xfrm>
        </p:spPr>
      </p:pic>
      <p:sp>
        <p:nvSpPr>
          <p:cNvPr id="6" name="ZoneTexte 5"/>
          <p:cNvSpPr txBox="1"/>
          <p:nvPr/>
        </p:nvSpPr>
        <p:spPr>
          <a:xfrm>
            <a:off x="1607309" y="1644135"/>
            <a:ext cx="2426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Méthode logigramme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300134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974" y="359924"/>
            <a:ext cx="8056981" cy="6050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230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Algorithme : Pratique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la prochaine heure, vous allez devoir faire 20 missions de programmation</a:t>
            </a:r>
          </a:p>
          <a:p>
            <a:r>
              <a:rPr lang="fr-CA" dirty="0" smtClean="0"/>
              <a:t>Les exercices se trouvent sur un site qui permet d’apprendre les bases de l’</a:t>
            </a:r>
            <a:r>
              <a:rPr lang="fr-CA" dirty="0" err="1" smtClean="0"/>
              <a:t>algorithmie</a:t>
            </a:r>
            <a:endParaRPr lang="fr-CA" dirty="0" smtClean="0"/>
          </a:p>
          <a:p>
            <a:r>
              <a:rPr lang="fr-CA" dirty="0" smtClean="0"/>
              <a:t>Certains exercices seront certes enfantins, néanmoins ils seront très utiles à la compréhension des prochains cours</a:t>
            </a:r>
          </a:p>
          <a:p>
            <a:r>
              <a:rPr lang="fr-CA" dirty="0" smtClean="0"/>
              <a:t>De plus, plusieurs exercices du cours seront montés à partir de ce site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692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Inscription sur code.org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Ouvrir le poste informatique</a:t>
            </a:r>
          </a:p>
          <a:p>
            <a:r>
              <a:rPr lang="fr-CA" dirty="0" smtClean="0"/>
              <a:t>Atteindre l’adresse suivante : </a:t>
            </a:r>
            <a:r>
              <a:rPr lang="fr-CA" dirty="0" smtClean="0">
                <a:hlinkClick r:id="rId2"/>
              </a:rPr>
              <a:t>http://www.code.org</a:t>
            </a:r>
            <a:endParaRPr lang="fr-CA" dirty="0" smtClean="0"/>
          </a:p>
          <a:p>
            <a:r>
              <a:rPr lang="fr-CA" dirty="0" smtClean="0"/>
              <a:t>Choisir la langue</a:t>
            </a:r>
          </a:p>
          <a:p>
            <a:r>
              <a:rPr lang="fr-CA" dirty="0" smtClean="0"/>
              <a:t>Cliquer sur « Connexion » </a:t>
            </a:r>
            <a:r>
              <a:rPr lang="fr-CA" dirty="0"/>
              <a:t>(Coin supérieur droit</a:t>
            </a:r>
            <a:r>
              <a:rPr lang="fr-CA" dirty="0" smtClean="0"/>
              <a:t>)</a:t>
            </a:r>
          </a:p>
          <a:p>
            <a:endParaRPr lang="fr-CA" dirty="0" smtClean="0"/>
          </a:p>
          <a:p>
            <a:endParaRPr lang="fr-CA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68" y="4289510"/>
            <a:ext cx="7221466" cy="2267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93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Inscription sur code.org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5509457" cy="3880772"/>
          </a:xfrm>
        </p:spPr>
        <p:txBody>
          <a:bodyPr/>
          <a:lstStyle/>
          <a:p>
            <a:r>
              <a:rPr lang="fr-CA" dirty="0" smtClean="0"/>
              <a:t>Cliquer </a:t>
            </a:r>
            <a:r>
              <a:rPr lang="fr-CA" dirty="0"/>
              <a:t>sur « S’inscrire » (Coin supérieur droit)</a:t>
            </a:r>
          </a:p>
          <a:p>
            <a:r>
              <a:rPr lang="fr-CA" dirty="0"/>
              <a:t>Cliquer sur « S’inscrire comme élève »</a:t>
            </a:r>
          </a:p>
          <a:p>
            <a:endParaRPr lang="fr-CA" dirty="0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756" y="475690"/>
            <a:ext cx="3553321" cy="31817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848720"/>
            <a:ext cx="9154803" cy="27531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16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Inscription sur code.org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 smtClean="0"/>
              <a:t>Remplir </a:t>
            </a:r>
            <a:r>
              <a:rPr lang="fr-CA" dirty="0"/>
              <a:t>le </a:t>
            </a:r>
            <a:r>
              <a:rPr lang="fr-CA" dirty="0" smtClean="0"/>
              <a:t>formulaire</a:t>
            </a:r>
          </a:p>
          <a:p>
            <a:pPr lvl="1"/>
            <a:r>
              <a:rPr lang="fr-CA" dirty="0" smtClean="0"/>
              <a:t>Vous pouvez utiliser les médias sociaux pour vous connecter</a:t>
            </a:r>
            <a:endParaRPr lang="fr-CA" dirty="0"/>
          </a:p>
          <a:p>
            <a:r>
              <a:rPr lang="fr-CA" dirty="0" smtClean="0"/>
              <a:t>Une fois terminée, cliquer sur « S’inscrire »</a:t>
            </a:r>
            <a:endParaRPr lang="fr-CA" dirty="0"/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875" y="2280553"/>
            <a:ext cx="5182415" cy="36408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46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Agenda de la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Présentation personnelle (5 minutes)</a:t>
            </a:r>
          </a:p>
          <a:p>
            <a:r>
              <a:rPr lang="fr-CA" dirty="0" smtClean="0"/>
              <a:t>Plan de cours (20 minutes)</a:t>
            </a:r>
          </a:p>
          <a:p>
            <a:r>
              <a:rPr lang="fr-CA" dirty="0" smtClean="0"/>
              <a:t>Objectifs du cours (5 minutes)</a:t>
            </a:r>
          </a:p>
          <a:p>
            <a:r>
              <a:rPr lang="fr-CA" dirty="0" smtClean="0"/>
              <a:t>Qu’est-ce que la programmation? (15 minutes)</a:t>
            </a:r>
          </a:p>
          <a:p>
            <a:r>
              <a:rPr lang="fr-CA" dirty="0" smtClean="0"/>
              <a:t>Qu’est-ce que la programmation créative? (15 minutes)</a:t>
            </a:r>
          </a:p>
          <a:p>
            <a:r>
              <a:rPr lang="fr-CA" dirty="0" smtClean="0"/>
              <a:t>Le commencement (15 minutes)</a:t>
            </a:r>
          </a:p>
          <a:p>
            <a:pPr lvl="1"/>
            <a:r>
              <a:rPr lang="fr-CA" dirty="0" smtClean="0"/>
              <a:t>Qu’est-ce qu’un logiciel?</a:t>
            </a:r>
          </a:p>
          <a:p>
            <a:pPr lvl="1"/>
            <a:r>
              <a:rPr lang="fr-CA" dirty="0" smtClean="0"/>
              <a:t>Qu’est-ce qu’un algorithme?</a:t>
            </a:r>
          </a:p>
          <a:p>
            <a:r>
              <a:rPr lang="fr-CA" dirty="0" smtClean="0"/>
              <a:t>Algorithme : Exercices (60-90 minutes)</a:t>
            </a:r>
          </a:p>
          <a:p>
            <a:pPr lvl="1"/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6059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Inscription sur code.org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Cliquer sur « S’inscrire comme élève »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908480"/>
            <a:ext cx="9154803" cy="27531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8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Inscription sur code.org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Atteindre le bas de la page</a:t>
            </a:r>
          </a:p>
          <a:p>
            <a:r>
              <a:rPr lang="fr-CA" dirty="0" smtClean="0"/>
              <a:t>Juste au-dessus de la barre « Projets »</a:t>
            </a:r>
          </a:p>
          <a:p>
            <a:r>
              <a:rPr lang="fr-CA" dirty="0" smtClean="0"/>
              <a:t>Dans la zone « Ajouter un enseignant », entrer le code « </a:t>
            </a:r>
            <a:r>
              <a:rPr lang="fr-CA" b="1" dirty="0" smtClean="0"/>
              <a:t>KIYVER</a:t>
            </a:r>
            <a:r>
              <a:rPr lang="fr-CA" dirty="0" smtClean="0"/>
              <a:t> »</a:t>
            </a:r>
          </a:p>
          <a:p>
            <a:r>
              <a:rPr lang="fr-CA" dirty="0" smtClean="0"/>
              <a:t>Cliquer sur le bouton « Ajouter un enseignant »</a:t>
            </a:r>
            <a:endParaRPr lang="fr-CA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30" y="3976351"/>
            <a:ext cx="9154803" cy="2582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24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1584560"/>
          </a:xfrm>
        </p:spPr>
        <p:txBody>
          <a:bodyPr/>
          <a:lstStyle/>
          <a:p>
            <a:r>
              <a:rPr lang="fr-CA" dirty="0" smtClean="0"/>
              <a:t>Cliquer sur « Continuer »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15" y="2716148"/>
            <a:ext cx="9173855" cy="1352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677334" y="4302884"/>
            <a:ext cx="8596668" cy="2175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Réaliser les 20 exercices</a:t>
            </a:r>
          </a:p>
        </p:txBody>
      </p:sp>
    </p:spTree>
    <p:extLst>
      <p:ext uri="{BB962C8B-B14F-4D97-AF65-F5344CB8AC3E}">
        <p14:creationId xmlns:p14="http://schemas.microsoft.com/office/powerpoint/2010/main" val="155324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Courses!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79" y="2705337"/>
            <a:ext cx="7839886" cy="3881437"/>
          </a:xfrm>
        </p:spPr>
      </p:pic>
      <p:sp>
        <p:nvSpPr>
          <p:cNvPr id="5" name="ZoneTexte 4"/>
          <p:cNvSpPr txBox="1"/>
          <p:nvPr/>
        </p:nvSpPr>
        <p:spPr>
          <a:xfrm>
            <a:off x="712043" y="1930400"/>
            <a:ext cx="871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Faites une course, </a:t>
            </a:r>
            <a:r>
              <a:rPr lang="fr-CA" dirty="0" smtClean="0"/>
              <a:t>on pourra voir </a:t>
            </a:r>
            <a:r>
              <a:rPr lang="fr-CA" dirty="0"/>
              <a:t>en temps réel la progression de chaque étudiant!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4857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Rendez-vous sur mon site web (</a:t>
            </a:r>
            <a:r>
              <a:rPr lang="fr-CA" dirty="0" smtClean="0">
                <a:hlinkClick r:id="rId2"/>
              </a:rPr>
              <a:t>www.nicolasbourre.com</a:t>
            </a:r>
            <a:r>
              <a:rPr lang="fr-CA" dirty="0" smtClean="0"/>
              <a:t>) et répondez aux questions </a:t>
            </a:r>
            <a:r>
              <a:rPr lang="fr-CA" dirty="0" err="1" smtClean="0"/>
              <a:t>suppémentaires</a:t>
            </a:r>
            <a:endParaRPr lang="fr-CA" dirty="0" smtClean="0"/>
          </a:p>
          <a:p>
            <a:pPr lvl="1"/>
            <a:r>
              <a:rPr lang="fr-CA" dirty="0" smtClean="0"/>
              <a:t>Cours </a:t>
            </a:r>
            <a:r>
              <a:rPr lang="fr-CA" dirty="0" smtClean="0">
                <a:sym typeface="Wingdings" panose="05000000000000000000" pitchFamily="2" charset="2"/>
              </a:rPr>
              <a:t> GWC  Semaine 01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373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Objectifs du cours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Comprendre ce qu’est la programmation</a:t>
            </a:r>
          </a:p>
          <a:p>
            <a:r>
              <a:rPr lang="fr-CA" dirty="0" smtClean="0"/>
              <a:t>Étudier les différents concepts de base de programmation</a:t>
            </a:r>
          </a:p>
          <a:p>
            <a:r>
              <a:rPr lang="fr-CA" dirty="0" smtClean="0"/>
              <a:t>Appliquer les méthodes de programmation apprises dans le contexte de la programmation créative</a:t>
            </a:r>
          </a:p>
          <a:p>
            <a:r>
              <a:rPr lang="fr-CA" dirty="0" smtClean="0"/>
              <a:t>Penser en algorithme pour résoudre les problèmes</a:t>
            </a:r>
          </a:p>
          <a:p>
            <a:r>
              <a:rPr lang="fr-CA" dirty="0" smtClean="0"/>
              <a:t>Créer un projet de programmation personnel</a:t>
            </a:r>
          </a:p>
          <a:p>
            <a:r>
              <a:rPr lang="fr-CA" dirty="0" smtClean="0"/>
              <a:t>S’amuser avec l’informatique!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736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que la programmation?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En informatique, la programmation est l’action d’écrire un programme</a:t>
            </a:r>
          </a:p>
          <a:p>
            <a:r>
              <a:rPr lang="fr-CA" dirty="0" smtClean="0"/>
              <a:t>Un programme est une série d’instructions qu’un ordinateur exécute pour atteindre un objectif</a:t>
            </a:r>
          </a:p>
        </p:txBody>
      </p:sp>
    </p:spTree>
    <p:extLst>
      <p:ext uri="{BB962C8B-B14F-4D97-AF65-F5344CB8AC3E}">
        <p14:creationId xmlns:p14="http://schemas.microsoft.com/office/powerpoint/2010/main" val="178041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MxA3m_Im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1292" y="426664"/>
            <a:ext cx="10397562" cy="584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Donnez des exemples d’application où la programmation peut être utilisée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1189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que la programmation créative?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La programmation créative est un type de programmation dont le but est de créer quelque chose d’expressif au lieu de fonctionnel</a:t>
            </a:r>
          </a:p>
          <a:p>
            <a:r>
              <a:rPr lang="fr-CA" dirty="0" smtClean="0"/>
              <a:t>Principalement un art visuel, mais peu aussi être </a:t>
            </a:r>
            <a:r>
              <a:rPr lang="fr-CA" dirty="0" smtClean="0"/>
              <a:t>auditif</a:t>
            </a:r>
          </a:p>
          <a:p>
            <a:r>
              <a:rPr lang="fr-CA" dirty="0" smtClean="0"/>
              <a:t>Même si ce type de programmation est plus expressif que fonctionnel, rien n’empêche que les méthodes de programmation restent les mêmes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21971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BV14-3LT-g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78541" y="475689"/>
            <a:ext cx="10461811" cy="588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Où avez-vous déjà vu de la programmation créative?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6585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1823</TotalTime>
  <Words>684</Words>
  <Application>Microsoft Office PowerPoint</Application>
  <PresentationFormat>Grand écran</PresentationFormat>
  <Paragraphs>93</Paragraphs>
  <Slides>24</Slides>
  <Notes>1</Notes>
  <HiddenSlides>0</HiddenSlides>
  <MMClips>2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Trebuchet MS</vt:lpstr>
      <vt:lpstr>Wingdings</vt:lpstr>
      <vt:lpstr>Wingdings 3</vt:lpstr>
      <vt:lpstr>Facette</vt:lpstr>
      <vt:lpstr>Semaine 01</vt:lpstr>
      <vt:lpstr>Agenda de la leçon</vt:lpstr>
      <vt:lpstr>Objectifs du cours</vt:lpstr>
      <vt:lpstr>Qu’est-ce que la programmation?</vt:lpstr>
      <vt:lpstr>Présentation PowerPoint</vt:lpstr>
      <vt:lpstr>Exemples</vt:lpstr>
      <vt:lpstr>Qu’est-ce que la programmation créative?</vt:lpstr>
      <vt:lpstr>Présentation PowerPoint</vt:lpstr>
      <vt:lpstr>Exemples</vt:lpstr>
      <vt:lpstr>Pourquoi l’informatique créative?</vt:lpstr>
      <vt:lpstr>Le commencement</vt:lpstr>
      <vt:lpstr>Qu’est-ce qu’un logiciel?</vt:lpstr>
      <vt:lpstr>Qu’est-ce qu’un algorithme?</vt:lpstr>
      <vt:lpstr>Algorithme : Méthodes de représentation</vt:lpstr>
      <vt:lpstr>Présentation PowerPoint</vt:lpstr>
      <vt:lpstr>Algorithme : Pratique</vt:lpstr>
      <vt:lpstr>Inscription sur code.org</vt:lpstr>
      <vt:lpstr>Inscription sur code.org</vt:lpstr>
      <vt:lpstr>Inscription sur code.org</vt:lpstr>
      <vt:lpstr>Inscription sur code.org</vt:lpstr>
      <vt:lpstr>Inscription sur code.org</vt:lpstr>
      <vt:lpstr>Exercices</vt:lpstr>
      <vt:lpstr>Courses!</vt:lpstr>
      <vt:lpstr>Exercices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Bourré</dc:creator>
  <cp:lastModifiedBy>Nicolas Bourré</cp:lastModifiedBy>
  <cp:revision>39</cp:revision>
  <dcterms:created xsi:type="dcterms:W3CDTF">2015-06-08T17:27:37Z</dcterms:created>
  <dcterms:modified xsi:type="dcterms:W3CDTF">2015-08-25T13:14:52Z</dcterms:modified>
</cp:coreProperties>
</file>