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73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2" r:id="rId16"/>
    <p:sldId id="269" r:id="rId17"/>
    <p:sldId id="270" r:id="rId18"/>
    <p:sldId id="271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5101" autoAdjust="0"/>
  </p:normalViewPr>
  <p:slideViewPr>
    <p:cSldViewPr>
      <p:cViewPr varScale="1">
        <p:scale>
          <a:sx n="134" d="100"/>
          <a:sy n="134" d="100"/>
        </p:scale>
        <p:origin x="-456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22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082"/>
    </p:cViewPr>
  </p:sorterViewPr>
  <p:notesViewPr>
    <p:cSldViewPr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1C16D-B128-4D9C-9200-420E1E0F5846}" type="datetimeFigureOut">
              <a:rPr lang="fr-CA" smtClean="0"/>
              <a:t>14-10-27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58CC3A-1D91-42C1-9E50-23124330FB8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32561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err="1" smtClean="0"/>
              <a:t>Tile</a:t>
            </a:r>
            <a:r>
              <a:rPr lang="fr-CA" dirty="0" smtClean="0"/>
              <a:t> </a:t>
            </a:r>
            <a:r>
              <a:rPr lang="fr-CA" dirty="0" err="1" smtClean="0"/>
              <a:t>mapping</a:t>
            </a:r>
            <a:endParaRPr lang="fr-CA" dirty="0" smtClean="0"/>
          </a:p>
          <a:p>
            <a:r>
              <a:rPr lang="fr-CA" dirty="0" smtClean="0"/>
              <a:t>Algorithme A*</a:t>
            </a:r>
          </a:p>
          <a:p>
            <a:r>
              <a:rPr lang="fr-CA" dirty="0" smtClean="0"/>
              <a:t>Plan de jeu</a:t>
            </a:r>
          </a:p>
          <a:p>
            <a:r>
              <a:rPr lang="fr-CA" dirty="0" smtClean="0"/>
              <a:t>Fournir </a:t>
            </a:r>
            <a:r>
              <a:rPr lang="fr-CA" dirty="0" err="1" smtClean="0"/>
              <a:t>tileEngine</a:t>
            </a:r>
            <a:r>
              <a:rPr lang="fr-CA" dirty="0" smtClean="0"/>
              <a:t> – base</a:t>
            </a:r>
          </a:p>
          <a:p>
            <a:endParaRPr lang="fr-CA" dirty="0" smtClean="0"/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CC3A-1D91-42C1-9E50-23124330FB81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26097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Le principe du modulo</a:t>
            </a:r>
            <a:r>
              <a:rPr lang="fr-CA" baseline="0" dirty="0" smtClean="0"/>
              <a:t> s’applique bien, car il permet d’avancer dans l’ensemble. C’est un principe que l’on peut aussi appliquer au énumération.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CC3A-1D91-42C1-9E50-23124330FB81}" type="slidenum">
              <a:rPr lang="fr-CA" smtClean="0"/>
              <a:t>23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55024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Loader la </a:t>
            </a:r>
            <a:r>
              <a:rPr lang="fr-CA" b="1" dirty="0" smtClean="0"/>
              <a:t>bonne texture</a:t>
            </a:r>
            <a:r>
              <a:rPr lang="fr-CA" dirty="0" smtClean="0"/>
              <a:t>!!!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8CC3A-1D91-42C1-9E50-23124330FB81}" type="slidenum">
              <a:rPr lang="fr-CA" smtClean="0"/>
              <a:t>24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42454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19E05F4-179C-4435-8DAB-6D7A27E1E476}" type="datetimeFigureOut">
              <a:rPr lang="fr-CA" smtClean="0"/>
              <a:t>14-10-27</a:t>
            </a:fld>
            <a:endParaRPr lang="fr-CA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6DCDD75-8E1D-453C-8D39-106779592630}" type="slidenum">
              <a:rPr lang="fr-CA" smtClean="0"/>
              <a:t>‹#›</a:t>
            </a:fld>
            <a:endParaRPr lang="fr-CA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14-10-27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14-10-27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14-10-27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14-10-27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14-10-27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‹#›</a:t>
            </a:fld>
            <a:endParaRPr lang="fr-CA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14-10-27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14-10-27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14-10-27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14-10-27</a:t>
            </a:fld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‹#›</a:t>
            </a:fld>
            <a:endParaRPr lang="fr-CA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05F4-179C-4435-8DAB-6D7A27E1E476}" type="datetimeFigureOut">
              <a:rPr lang="fr-CA" smtClean="0"/>
              <a:t>14-10-27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CDD75-8E1D-453C-8D39-106779592630}" type="slidenum">
              <a:rPr lang="fr-CA" smtClean="0"/>
              <a:t>‹#›</a:t>
            </a:fld>
            <a:endParaRPr lang="fr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19E05F4-179C-4435-8DAB-6D7A27E1E476}" type="datetimeFigureOut">
              <a:rPr lang="fr-CA" smtClean="0"/>
              <a:t>14-10-27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6DCDD75-8E1D-453C-8D39-106779592630}" type="slidenum">
              <a:rPr lang="fr-CA" smtClean="0"/>
              <a:t>‹#›</a:t>
            </a:fld>
            <a:endParaRPr lang="fr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CA" dirty="0" err="1" smtClean="0"/>
              <a:t>Dév</a:t>
            </a:r>
            <a:r>
              <a:rPr lang="fr-CA" dirty="0" smtClean="0"/>
              <a:t>. d’application interactive III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err="1" smtClean="0"/>
              <a:t>Tile</a:t>
            </a:r>
            <a:r>
              <a:rPr lang="fr-CA" dirty="0" smtClean="0"/>
              <a:t> </a:t>
            </a:r>
            <a:r>
              <a:rPr lang="fr-CA" dirty="0" err="1" smtClean="0"/>
              <a:t>Engine</a:t>
            </a:r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2807367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Classe : </a:t>
            </a:r>
            <a:r>
              <a:rPr lang="fr-CA" dirty="0" err="1" smtClean="0"/>
              <a:t>TileMap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539552" y="2060848"/>
            <a:ext cx="4281340" cy="43396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public class </a:t>
            </a:r>
            <a:r>
              <a:rPr lang="en-US" sz="1200" dirty="0" err="1"/>
              <a:t>TileMap</a:t>
            </a:r>
            <a:r>
              <a:rPr lang="en-US" sz="1200" dirty="0"/>
              <a:t> {</a:t>
            </a:r>
          </a:p>
          <a:p>
            <a:r>
              <a:rPr lang="en-US" sz="1200" dirty="0"/>
              <a:t>  </a:t>
            </a:r>
            <a:r>
              <a:rPr lang="en-US" sz="1200" dirty="0" err="1"/>
              <a:t>ArrayList</a:t>
            </a:r>
            <a:r>
              <a:rPr lang="en-US" sz="1200" dirty="0"/>
              <a:t>&lt;</a:t>
            </a:r>
            <a:r>
              <a:rPr lang="en-US" sz="1200" dirty="0" err="1"/>
              <a:t>MapRow</a:t>
            </a:r>
            <a:r>
              <a:rPr lang="en-US" sz="1200" dirty="0"/>
              <a:t>&gt; rows = new </a:t>
            </a:r>
            <a:r>
              <a:rPr lang="en-US" sz="1200" dirty="0" err="1"/>
              <a:t>ArrayList</a:t>
            </a:r>
            <a:r>
              <a:rPr lang="en-US" sz="1200" dirty="0"/>
              <a:t>&lt;</a:t>
            </a:r>
            <a:r>
              <a:rPr lang="en-US" sz="1200" dirty="0" err="1"/>
              <a:t>MapRow</a:t>
            </a:r>
            <a:r>
              <a:rPr lang="en-US" sz="1200" dirty="0"/>
              <a:t>&gt;();</a:t>
            </a:r>
          </a:p>
          <a:p>
            <a:r>
              <a:rPr lang="en-US" sz="1200" dirty="0"/>
              <a:t>  </a:t>
            </a:r>
            <a:r>
              <a:rPr lang="en-US" sz="1200" dirty="0" err="1"/>
              <a:t>int</a:t>
            </a:r>
            <a:r>
              <a:rPr lang="en-US" sz="1200" dirty="0"/>
              <a:t> </a:t>
            </a:r>
            <a:r>
              <a:rPr lang="en-US" sz="1200" dirty="0" err="1"/>
              <a:t>mapWidth</a:t>
            </a:r>
            <a:r>
              <a:rPr lang="en-US" sz="1200" dirty="0"/>
              <a:t> = 50;</a:t>
            </a:r>
          </a:p>
          <a:p>
            <a:r>
              <a:rPr lang="en-US" sz="1200" dirty="0"/>
              <a:t>  </a:t>
            </a:r>
            <a:r>
              <a:rPr lang="en-US" sz="1200" dirty="0" err="1"/>
              <a:t>int</a:t>
            </a:r>
            <a:r>
              <a:rPr lang="en-US" sz="1200" dirty="0"/>
              <a:t> </a:t>
            </a:r>
            <a:r>
              <a:rPr lang="en-US" sz="1200" dirty="0" err="1"/>
              <a:t>mapHeight</a:t>
            </a:r>
            <a:r>
              <a:rPr lang="en-US" sz="1200" dirty="0"/>
              <a:t> = 50;</a:t>
            </a:r>
          </a:p>
          <a:p>
            <a:r>
              <a:rPr lang="en-US" sz="1200" dirty="0"/>
              <a:t>  </a:t>
            </a:r>
          </a:p>
          <a:p>
            <a:r>
              <a:rPr lang="en-US" sz="1200" dirty="0"/>
              <a:t>  </a:t>
            </a:r>
          </a:p>
          <a:p>
            <a:r>
              <a:rPr lang="en-US" sz="1200" dirty="0"/>
              <a:t>  public </a:t>
            </a:r>
            <a:r>
              <a:rPr lang="en-US" sz="1200" dirty="0" err="1"/>
              <a:t>TileMap</a:t>
            </a:r>
            <a:r>
              <a:rPr lang="en-US" sz="1200" dirty="0"/>
              <a:t>() {</a:t>
            </a:r>
          </a:p>
          <a:p>
            <a:r>
              <a:rPr lang="en-US" sz="1200" dirty="0"/>
              <a:t>    super();</a:t>
            </a:r>
          </a:p>
          <a:p>
            <a:r>
              <a:rPr lang="en-US" sz="1200" dirty="0"/>
              <a:t>    </a:t>
            </a:r>
          </a:p>
          <a:p>
            <a:r>
              <a:rPr lang="en-US" sz="1200" dirty="0"/>
              <a:t>    for (</a:t>
            </a:r>
            <a:r>
              <a:rPr lang="en-US" sz="1200" dirty="0" err="1"/>
              <a:t>int</a:t>
            </a:r>
            <a:r>
              <a:rPr lang="en-US" sz="1200" dirty="0"/>
              <a:t> y = 0; y &lt; </a:t>
            </a:r>
            <a:r>
              <a:rPr lang="en-US" sz="1200" dirty="0" err="1"/>
              <a:t>mapHeight</a:t>
            </a:r>
            <a:r>
              <a:rPr lang="en-US" sz="1200" dirty="0"/>
              <a:t>; y++) {</a:t>
            </a:r>
          </a:p>
          <a:p>
            <a:r>
              <a:rPr lang="en-US" sz="1200" dirty="0"/>
              <a:t>      </a:t>
            </a:r>
          </a:p>
          <a:p>
            <a:r>
              <a:rPr lang="en-US" sz="1200" dirty="0"/>
              <a:t>      </a:t>
            </a:r>
            <a:r>
              <a:rPr lang="en-US" sz="1200" dirty="0" err="1"/>
              <a:t>MapRow</a:t>
            </a:r>
            <a:r>
              <a:rPr lang="en-US" sz="1200" dirty="0"/>
              <a:t> </a:t>
            </a:r>
            <a:r>
              <a:rPr lang="en-US" sz="1200" dirty="0" err="1"/>
              <a:t>currentRow</a:t>
            </a:r>
            <a:r>
              <a:rPr lang="en-US" sz="1200" dirty="0"/>
              <a:t> = new </a:t>
            </a:r>
            <a:r>
              <a:rPr lang="en-US" sz="1200" dirty="0" err="1"/>
              <a:t>MapRow</a:t>
            </a:r>
            <a:r>
              <a:rPr lang="en-US" sz="1200" dirty="0"/>
              <a:t>();</a:t>
            </a:r>
          </a:p>
          <a:p>
            <a:r>
              <a:rPr lang="en-US" sz="1200" dirty="0"/>
              <a:t>      </a:t>
            </a:r>
          </a:p>
          <a:p>
            <a:r>
              <a:rPr lang="en-US" sz="1200" dirty="0"/>
              <a:t>      for (</a:t>
            </a:r>
            <a:r>
              <a:rPr lang="en-US" sz="1200" dirty="0" err="1"/>
              <a:t>int</a:t>
            </a:r>
            <a:r>
              <a:rPr lang="en-US" sz="1200" dirty="0"/>
              <a:t> x = 0; x &lt; </a:t>
            </a:r>
            <a:r>
              <a:rPr lang="en-US" sz="1200" dirty="0" err="1"/>
              <a:t>mapWidth</a:t>
            </a:r>
            <a:r>
              <a:rPr lang="en-US" sz="1200" dirty="0"/>
              <a:t>; x++) {</a:t>
            </a:r>
          </a:p>
          <a:p>
            <a:r>
              <a:rPr lang="en-US" sz="1200" dirty="0"/>
              <a:t>        </a:t>
            </a:r>
            <a:r>
              <a:rPr lang="en-US" sz="1200" dirty="0" err="1"/>
              <a:t>currentRow.columns.add</a:t>
            </a:r>
            <a:r>
              <a:rPr lang="en-US" sz="1200" dirty="0"/>
              <a:t>(new </a:t>
            </a:r>
            <a:r>
              <a:rPr lang="en-US" sz="1200" dirty="0" err="1"/>
              <a:t>MapCell</a:t>
            </a:r>
            <a:r>
              <a:rPr lang="en-US" sz="1200" dirty="0"/>
              <a:t>(0));</a:t>
            </a:r>
          </a:p>
          <a:p>
            <a:r>
              <a:rPr lang="en-US" sz="1200" dirty="0"/>
              <a:t>      }</a:t>
            </a:r>
          </a:p>
          <a:p>
            <a:r>
              <a:rPr lang="en-US" sz="1200" dirty="0"/>
              <a:t>      </a:t>
            </a:r>
          </a:p>
          <a:p>
            <a:r>
              <a:rPr lang="en-US" sz="1200" dirty="0"/>
              <a:t>      </a:t>
            </a:r>
            <a:r>
              <a:rPr lang="en-US" sz="1200" dirty="0" err="1"/>
              <a:t>rows.add</a:t>
            </a:r>
            <a:r>
              <a:rPr lang="en-US" sz="1200" dirty="0"/>
              <a:t>(</a:t>
            </a:r>
            <a:r>
              <a:rPr lang="en-US" sz="1200" dirty="0" err="1"/>
              <a:t>currentRow</a:t>
            </a:r>
            <a:r>
              <a:rPr lang="en-US" sz="1200" dirty="0"/>
              <a:t>);</a:t>
            </a:r>
          </a:p>
          <a:p>
            <a:r>
              <a:rPr lang="en-US" sz="1200" dirty="0"/>
              <a:t>      </a:t>
            </a:r>
          </a:p>
          <a:p>
            <a:r>
              <a:rPr lang="en-US" sz="1200" dirty="0"/>
              <a:t>    }</a:t>
            </a:r>
          </a:p>
          <a:p>
            <a:r>
              <a:rPr lang="en-US" sz="1200" dirty="0"/>
              <a:t>    </a:t>
            </a:r>
          </a:p>
          <a:p>
            <a:r>
              <a:rPr lang="en-US" sz="1200" dirty="0"/>
              <a:t>    </a:t>
            </a:r>
            <a:r>
              <a:rPr lang="en-US" sz="1200" dirty="0" err="1"/>
              <a:t>generateTest</a:t>
            </a:r>
            <a:r>
              <a:rPr lang="en-US" sz="1200" dirty="0"/>
              <a:t>();</a:t>
            </a:r>
          </a:p>
          <a:p>
            <a:r>
              <a:rPr lang="en-US" sz="1200" dirty="0"/>
              <a:t>  }</a:t>
            </a:r>
            <a:endParaRPr lang="fr-CA" sz="1200" dirty="0"/>
          </a:p>
        </p:txBody>
      </p:sp>
      <p:cxnSp>
        <p:nvCxnSpPr>
          <p:cNvPr id="6" name="Connecteur droit avec flèche 5"/>
          <p:cNvCxnSpPr>
            <a:stCxn id="8" idx="1"/>
          </p:cNvCxnSpPr>
          <p:nvPr/>
        </p:nvCxnSpPr>
        <p:spPr>
          <a:xfrm flipH="1" flipV="1">
            <a:off x="5076056" y="2492896"/>
            <a:ext cx="1188132" cy="1537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264188" y="2462027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Fait une carte 2D</a:t>
            </a:r>
            <a:endParaRPr lang="fr-CA" dirty="0"/>
          </a:p>
        </p:txBody>
      </p:sp>
      <p:sp>
        <p:nvSpPr>
          <p:cNvPr id="12" name="ZoneTexte 11"/>
          <p:cNvSpPr txBox="1"/>
          <p:nvPr/>
        </p:nvSpPr>
        <p:spPr>
          <a:xfrm>
            <a:off x="5148064" y="2924944"/>
            <a:ext cx="26461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Dimension de la carte</a:t>
            </a:r>
            <a:br>
              <a:rPr lang="fr-CA" dirty="0" smtClean="0"/>
            </a:br>
            <a:r>
              <a:rPr lang="fr-CA" dirty="0" smtClean="0"/>
              <a:t>en nombre de tuiles</a:t>
            </a:r>
            <a:endParaRPr lang="fr-CA" dirty="0"/>
          </a:p>
        </p:txBody>
      </p:sp>
      <p:sp>
        <p:nvSpPr>
          <p:cNvPr id="16" name="ZoneTexte 15"/>
          <p:cNvSpPr txBox="1"/>
          <p:nvPr/>
        </p:nvSpPr>
        <p:spPr>
          <a:xfrm>
            <a:off x="5436096" y="3788497"/>
            <a:ext cx="2773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Initialisation de la carte</a:t>
            </a:r>
            <a:endParaRPr lang="fr-CA" dirty="0"/>
          </a:p>
        </p:txBody>
      </p:sp>
      <p:cxnSp>
        <p:nvCxnSpPr>
          <p:cNvPr id="18" name="Connecteur droit avec flèche 17"/>
          <p:cNvCxnSpPr>
            <a:stCxn id="16" idx="1"/>
          </p:cNvCxnSpPr>
          <p:nvPr/>
        </p:nvCxnSpPr>
        <p:spPr>
          <a:xfrm flipH="1">
            <a:off x="4644008" y="3973163"/>
            <a:ext cx="792088" cy="1759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>
            <a:stCxn id="12" idx="1"/>
          </p:cNvCxnSpPr>
          <p:nvPr/>
        </p:nvCxnSpPr>
        <p:spPr>
          <a:xfrm flipH="1" flipV="1">
            <a:off x="2339752" y="2780928"/>
            <a:ext cx="2808312" cy="4671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9354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Classe : </a:t>
            </a:r>
            <a:r>
              <a:rPr lang="fr-CA" dirty="0" err="1" smtClean="0"/>
              <a:t>TileMap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971600" y="2204864"/>
            <a:ext cx="3140779" cy="3785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200" dirty="0" err="1"/>
              <a:t>private</a:t>
            </a:r>
            <a:r>
              <a:rPr lang="fr-CA" sz="1200" dirty="0"/>
              <a:t> </a:t>
            </a:r>
            <a:r>
              <a:rPr lang="fr-CA" sz="1200" dirty="0" err="1"/>
              <a:t>void</a:t>
            </a:r>
            <a:r>
              <a:rPr lang="fr-CA" sz="1200" dirty="0"/>
              <a:t> </a:t>
            </a:r>
            <a:r>
              <a:rPr lang="fr-CA" sz="1200" dirty="0" err="1"/>
              <a:t>generateTest</a:t>
            </a:r>
            <a:r>
              <a:rPr lang="fr-CA" sz="1200" dirty="0"/>
              <a:t>() {</a:t>
            </a:r>
          </a:p>
          <a:p>
            <a:r>
              <a:rPr lang="fr-CA" sz="1200" dirty="0"/>
              <a:t>  // Début de la création</a:t>
            </a:r>
          </a:p>
          <a:p>
            <a:endParaRPr lang="fr-CA" sz="1200" dirty="0"/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(0).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(0).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(0).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(0).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(0).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endParaRPr lang="fr-CA" sz="1200" dirty="0"/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(1).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(1).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(1).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(1).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(1).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endParaRPr lang="fr-CA" sz="1200" dirty="0"/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(2).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(3)</a:t>
            </a:r>
            <a:r>
              <a:rPr lang="fr-CA" sz="1200" dirty="0" smtClean="0"/>
              <a:t>;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220072" y="1988840"/>
            <a:ext cx="3140779" cy="4524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200" dirty="0"/>
              <a:t> </a:t>
            </a:r>
            <a:r>
              <a:rPr lang="fr-CA" sz="1200" dirty="0" err="1"/>
              <a:t>rows.get</a:t>
            </a:r>
            <a:r>
              <a:rPr lang="fr-CA" sz="1200" dirty="0"/>
              <a:t>(2).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(2).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(3).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(2).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endParaRPr lang="fr-CA" sz="1200" dirty="0"/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(4).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(2).</a:t>
            </a:r>
            <a:r>
              <a:rPr lang="fr-CA" sz="1200" dirty="0" err="1"/>
              <a:t>setTileID</a:t>
            </a:r>
            <a:r>
              <a:rPr lang="fr-CA" sz="1200" dirty="0"/>
              <a:t>(3);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(3).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(4).</a:t>
            </a:r>
            <a:r>
              <a:rPr lang="fr-CA" sz="1200" dirty="0" err="1"/>
              <a:t>setTileID</a:t>
            </a:r>
            <a:r>
              <a:rPr lang="fr-CA" sz="1200" dirty="0"/>
              <a:t>(1);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(5).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(6).</a:t>
            </a:r>
            <a:r>
              <a:rPr lang="fr-CA" sz="1200" dirty="0" err="1"/>
              <a:t>setTileID</a:t>
            </a:r>
            <a:r>
              <a:rPr lang="fr-CA" sz="1200" dirty="0"/>
              <a:t>(2);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rows.get</a:t>
            </a:r>
            <a:r>
              <a:rPr lang="fr-CA" sz="1200" dirty="0"/>
              <a:t>(5).</a:t>
            </a:r>
            <a:r>
              <a:rPr lang="fr-CA" sz="1200" dirty="0" err="1"/>
              <a:t>columns.get</a:t>
            </a:r>
            <a:r>
              <a:rPr lang="fr-CA" sz="1200" dirty="0"/>
              <a:t>(7).</a:t>
            </a:r>
            <a:r>
              <a:rPr lang="fr-CA" sz="1200" dirty="0" err="1"/>
              <a:t>setTileID</a:t>
            </a:r>
            <a:r>
              <a:rPr lang="fr-CA" sz="1200" dirty="0"/>
              <a:t>(2)</a:t>
            </a:r>
            <a:r>
              <a:rPr lang="fr-CA" sz="1200" dirty="0" smtClean="0"/>
              <a:t>;</a:t>
            </a:r>
            <a:endParaRPr lang="fr-CA" sz="1200" dirty="0"/>
          </a:p>
          <a:p>
            <a:r>
              <a:rPr lang="fr-CA" sz="1200" dirty="0"/>
              <a:t>  // Fin de la </a:t>
            </a:r>
            <a:r>
              <a:rPr lang="fr-CA" sz="1200" dirty="0" smtClean="0"/>
              <a:t>création</a:t>
            </a:r>
            <a:endParaRPr lang="fr-CA" sz="1200" dirty="0"/>
          </a:p>
          <a:p>
            <a:r>
              <a:rPr lang="fr-CA" sz="12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215790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Classe : </a:t>
            </a:r>
            <a:r>
              <a:rPr lang="fr-CA" dirty="0" err="1" smtClean="0"/>
              <a:t>Tile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971600" y="2204864"/>
            <a:ext cx="6351518" cy="46166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/>
              <a:t>public final class </a:t>
            </a:r>
            <a:r>
              <a:rPr lang="fr-CA" sz="1600" dirty="0" err="1"/>
              <a:t>Tile</a:t>
            </a:r>
            <a:r>
              <a:rPr lang="fr-CA" sz="1600" dirty="0"/>
              <a:t> {</a:t>
            </a:r>
          </a:p>
          <a:p>
            <a:r>
              <a:rPr lang="fr-CA" sz="1600" dirty="0"/>
              <a:t>  </a:t>
            </a:r>
            <a:r>
              <a:rPr lang="fr-CA" sz="1600" dirty="0" err="1"/>
              <a:t>static</a:t>
            </a:r>
            <a:r>
              <a:rPr lang="fr-CA" sz="1600" dirty="0"/>
              <a:t> final </a:t>
            </a:r>
            <a:r>
              <a:rPr lang="fr-CA" sz="1600" dirty="0" err="1"/>
              <a:t>int</a:t>
            </a:r>
            <a:r>
              <a:rPr lang="fr-CA" sz="1600" dirty="0"/>
              <a:t> TILESIZE = 32;</a:t>
            </a:r>
          </a:p>
          <a:p>
            <a:r>
              <a:rPr lang="fr-CA" sz="1600" dirty="0"/>
              <a:t>  </a:t>
            </a:r>
            <a:r>
              <a:rPr lang="fr-CA" sz="1600" dirty="0" err="1"/>
              <a:t>static</a:t>
            </a:r>
            <a:r>
              <a:rPr lang="fr-CA" sz="1600" dirty="0"/>
              <a:t> Texture </a:t>
            </a:r>
            <a:r>
              <a:rPr lang="fr-CA" sz="1600" dirty="0" err="1"/>
              <a:t>tileSetTexture</a:t>
            </a:r>
            <a:r>
              <a:rPr lang="fr-CA" sz="1600" dirty="0"/>
              <a:t>;</a:t>
            </a:r>
          </a:p>
          <a:p>
            <a:r>
              <a:rPr lang="fr-CA" sz="1600" dirty="0"/>
              <a:t>  </a:t>
            </a:r>
          </a:p>
          <a:p>
            <a:r>
              <a:rPr lang="fr-CA" sz="1600" dirty="0"/>
              <a:t>  public </a:t>
            </a:r>
            <a:r>
              <a:rPr lang="fr-CA" sz="1600" dirty="0" err="1"/>
              <a:t>static</a:t>
            </a:r>
            <a:r>
              <a:rPr lang="fr-CA" sz="1600" dirty="0"/>
              <a:t> Rectangle </a:t>
            </a:r>
            <a:r>
              <a:rPr lang="fr-CA" sz="1600" dirty="0" err="1"/>
              <a:t>getSourceRectangle</a:t>
            </a:r>
            <a:r>
              <a:rPr lang="fr-CA" sz="1600" dirty="0"/>
              <a:t>(</a:t>
            </a:r>
            <a:r>
              <a:rPr lang="fr-CA" sz="1600" dirty="0" err="1"/>
              <a:t>int</a:t>
            </a:r>
            <a:r>
              <a:rPr lang="fr-CA" sz="1600" dirty="0"/>
              <a:t> </a:t>
            </a:r>
            <a:r>
              <a:rPr lang="fr-CA" sz="1600" dirty="0" err="1"/>
              <a:t>tileIndex</a:t>
            </a:r>
            <a:r>
              <a:rPr lang="fr-CA" sz="1600" dirty="0"/>
              <a:t>) {</a:t>
            </a:r>
          </a:p>
          <a:p>
            <a:r>
              <a:rPr lang="fr-CA" sz="1600" dirty="0"/>
              <a:t>    </a:t>
            </a:r>
          </a:p>
          <a:p>
            <a:r>
              <a:rPr lang="fr-CA" sz="1600" dirty="0"/>
              <a:t>    return new Rectangle(</a:t>
            </a:r>
            <a:r>
              <a:rPr lang="fr-CA" sz="1600" dirty="0" err="1"/>
              <a:t>tileIndex</a:t>
            </a:r>
            <a:r>
              <a:rPr lang="fr-CA" sz="1600" dirty="0"/>
              <a:t> * TILESIZE, 0, TILESIZE, TILESIZE);</a:t>
            </a:r>
          </a:p>
          <a:p>
            <a:r>
              <a:rPr lang="fr-CA" sz="1600" dirty="0"/>
              <a:t>    </a:t>
            </a:r>
          </a:p>
          <a:p>
            <a:r>
              <a:rPr lang="fr-CA" sz="1600" dirty="0"/>
              <a:t>  }</a:t>
            </a:r>
          </a:p>
          <a:p>
            <a:endParaRPr lang="fr-CA" sz="1600" dirty="0"/>
          </a:p>
          <a:p>
            <a:r>
              <a:rPr lang="fr-CA" sz="1600" dirty="0"/>
              <a:t>  public </a:t>
            </a:r>
            <a:r>
              <a:rPr lang="fr-CA" sz="1600" dirty="0" err="1"/>
              <a:t>static</a:t>
            </a:r>
            <a:r>
              <a:rPr lang="fr-CA" sz="1600" dirty="0"/>
              <a:t> Texture </a:t>
            </a:r>
            <a:r>
              <a:rPr lang="fr-CA" sz="1600" dirty="0" err="1"/>
              <a:t>getTileSetTexture</a:t>
            </a:r>
            <a:r>
              <a:rPr lang="fr-CA" sz="1600" dirty="0"/>
              <a:t>() {</a:t>
            </a:r>
          </a:p>
          <a:p>
            <a:r>
              <a:rPr lang="fr-CA" sz="1600" dirty="0"/>
              <a:t>    return </a:t>
            </a:r>
            <a:r>
              <a:rPr lang="fr-CA" sz="1600" dirty="0" err="1"/>
              <a:t>tileSetTexture</a:t>
            </a:r>
            <a:r>
              <a:rPr lang="fr-CA" sz="1600" dirty="0"/>
              <a:t>;</a:t>
            </a:r>
          </a:p>
          <a:p>
            <a:r>
              <a:rPr lang="fr-CA" sz="1600" dirty="0"/>
              <a:t>  }</a:t>
            </a:r>
          </a:p>
          <a:p>
            <a:endParaRPr lang="fr-CA" sz="1600" dirty="0"/>
          </a:p>
          <a:p>
            <a:r>
              <a:rPr lang="fr-CA" sz="1600" dirty="0"/>
              <a:t>  public </a:t>
            </a:r>
            <a:r>
              <a:rPr lang="fr-CA" sz="1600" dirty="0" err="1"/>
              <a:t>static</a:t>
            </a:r>
            <a:r>
              <a:rPr lang="fr-CA" sz="1600" dirty="0"/>
              <a:t> </a:t>
            </a:r>
            <a:r>
              <a:rPr lang="fr-CA" sz="1600" dirty="0" err="1"/>
              <a:t>void</a:t>
            </a:r>
            <a:r>
              <a:rPr lang="fr-CA" sz="1600" dirty="0"/>
              <a:t> </a:t>
            </a:r>
            <a:r>
              <a:rPr lang="fr-CA" sz="1600" dirty="0" err="1"/>
              <a:t>setTileSetTexture</a:t>
            </a:r>
            <a:r>
              <a:rPr lang="fr-CA" sz="1600" dirty="0"/>
              <a:t>(Texture </a:t>
            </a:r>
            <a:r>
              <a:rPr lang="fr-CA" sz="1600" dirty="0" err="1"/>
              <a:t>tileSetTexture</a:t>
            </a:r>
            <a:r>
              <a:rPr lang="fr-CA" sz="1600" dirty="0"/>
              <a:t>) {</a:t>
            </a:r>
          </a:p>
          <a:p>
            <a:r>
              <a:rPr lang="fr-CA" sz="1600" dirty="0"/>
              <a:t>    </a:t>
            </a:r>
            <a:r>
              <a:rPr lang="fr-CA" sz="1600" dirty="0" err="1"/>
              <a:t>Tile.tileSetTexture</a:t>
            </a:r>
            <a:r>
              <a:rPr lang="fr-CA" sz="1600" dirty="0"/>
              <a:t> = </a:t>
            </a:r>
            <a:r>
              <a:rPr lang="fr-CA" sz="1600" dirty="0" err="1"/>
              <a:t>tileSetTexture</a:t>
            </a:r>
            <a:r>
              <a:rPr lang="fr-CA" sz="1600" dirty="0"/>
              <a:t>;</a:t>
            </a:r>
          </a:p>
          <a:p>
            <a:r>
              <a:rPr lang="fr-CA" sz="1600" dirty="0"/>
              <a:t>  }</a:t>
            </a:r>
          </a:p>
          <a:p>
            <a:r>
              <a:rPr lang="fr-CA" sz="1600" dirty="0"/>
              <a:t>}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292080" y="1556792"/>
            <a:ext cx="28079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Retourne le rectangle</a:t>
            </a:r>
            <a:br>
              <a:rPr lang="fr-CA" dirty="0" smtClean="0"/>
            </a:br>
            <a:r>
              <a:rPr lang="fr-CA" dirty="0" smtClean="0"/>
              <a:t>représentant la position</a:t>
            </a:r>
            <a:br>
              <a:rPr lang="fr-CA" dirty="0" smtClean="0"/>
            </a:br>
            <a:r>
              <a:rPr lang="fr-CA" dirty="0" smtClean="0"/>
              <a:t>de la tuile en index</a:t>
            </a:r>
            <a:endParaRPr lang="fr-CA" dirty="0"/>
          </a:p>
        </p:txBody>
      </p:sp>
      <p:cxnSp>
        <p:nvCxnSpPr>
          <p:cNvPr id="7" name="Connecteur droit avec flèche 6"/>
          <p:cNvCxnSpPr>
            <a:stCxn id="5" idx="2"/>
          </p:cNvCxnSpPr>
          <p:nvPr/>
        </p:nvCxnSpPr>
        <p:spPr>
          <a:xfrm flipH="1">
            <a:off x="5580112" y="2480122"/>
            <a:ext cx="1115921" cy="5888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6418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Classe : Camera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467544" y="2348880"/>
            <a:ext cx="737755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/// &lt;</a:t>
            </a:r>
            <a:r>
              <a:rPr lang="fr-CA" dirty="0" err="1"/>
              <a:t>summary</a:t>
            </a:r>
            <a:r>
              <a:rPr lang="fr-CA" dirty="0"/>
              <a:t>&gt;</a:t>
            </a:r>
          </a:p>
          <a:p>
            <a:r>
              <a:rPr lang="fr-CA" dirty="0"/>
              <a:t>/// Classe statique permettant de définir la position </a:t>
            </a:r>
            <a:r>
              <a:rPr lang="fr-CA" dirty="0" smtClean="0"/>
              <a:t>de </a:t>
            </a:r>
            <a:r>
              <a:rPr lang="fr-CA" dirty="0"/>
              <a:t>la vue sur</a:t>
            </a:r>
          </a:p>
          <a:p>
            <a:r>
              <a:rPr lang="fr-CA" dirty="0"/>
              <a:t>/// la carte</a:t>
            </a:r>
          </a:p>
          <a:p>
            <a:r>
              <a:rPr lang="fr-CA" dirty="0"/>
              <a:t>/// &lt;/</a:t>
            </a:r>
            <a:r>
              <a:rPr lang="fr-CA" dirty="0" err="1"/>
              <a:t>summary</a:t>
            </a:r>
            <a:r>
              <a:rPr lang="fr-CA" dirty="0"/>
              <a:t>&gt;</a:t>
            </a:r>
          </a:p>
          <a:p>
            <a:r>
              <a:rPr lang="fr-CA" dirty="0"/>
              <a:t>public final class Camera {</a:t>
            </a:r>
          </a:p>
          <a:p>
            <a:r>
              <a:rPr lang="fr-CA" dirty="0"/>
              <a:t>  </a:t>
            </a:r>
            <a:r>
              <a:rPr lang="fr-CA" dirty="0" err="1"/>
              <a:t>static</a:t>
            </a:r>
            <a:r>
              <a:rPr lang="fr-CA" dirty="0"/>
              <a:t> Vector2 location = Vector2.Zero;</a:t>
            </a:r>
          </a:p>
          <a:p>
            <a:endParaRPr lang="fr-CA" dirty="0"/>
          </a:p>
          <a:p>
            <a:r>
              <a:rPr lang="fr-CA" dirty="0"/>
              <a:t>  public </a:t>
            </a:r>
            <a:r>
              <a:rPr lang="fr-CA" dirty="0" err="1"/>
              <a:t>static</a:t>
            </a:r>
            <a:r>
              <a:rPr lang="fr-CA" dirty="0"/>
              <a:t> Vector2 </a:t>
            </a:r>
            <a:r>
              <a:rPr lang="fr-CA" dirty="0" err="1"/>
              <a:t>getLocation</a:t>
            </a:r>
            <a:r>
              <a:rPr lang="fr-CA" dirty="0"/>
              <a:t>() {</a:t>
            </a:r>
          </a:p>
          <a:p>
            <a:r>
              <a:rPr lang="fr-CA" dirty="0"/>
              <a:t>    return location;</a:t>
            </a:r>
          </a:p>
          <a:p>
            <a:r>
              <a:rPr lang="fr-CA" dirty="0"/>
              <a:t>  }</a:t>
            </a:r>
          </a:p>
          <a:p>
            <a:r>
              <a:rPr lang="fr-CA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309543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Test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683568" y="2348880"/>
            <a:ext cx="4996981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//Dans </a:t>
            </a:r>
            <a:r>
              <a:rPr lang="fr-CA" dirty="0"/>
              <a:t>la zone de déclaration de </a:t>
            </a:r>
            <a:r>
              <a:rPr lang="fr-CA" dirty="0" smtClean="0"/>
              <a:t>variables</a:t>
            </a:r>
          </a:p>
          <a:p>
            <a:r>
              <a:rPr lang="fr-CA" dirty="0" err="1"/>
              <a:t>SpriteBatch</a:t>
            </a:r>
            <a:r>
              <a:rPr lang="fr-CA" dirty="0"/>
              <a:t> batch;</a:t>
            </a:r>
          </a:p>
          <a:p>
            <a:r>
              <a:rPr lang="fr-CA" dirty="0" err="1"/>
              <a:t>TileMap</a:t>
            </a:r>
            <a:r>
              <a:rPr lang="fr-CA" dirty="0"/>
              <a:t> </a:t>
            </a:r>
            <a:r>
              <a:rPr lang="fr-CA" dirty="0" err="1"/>
              <a:t>map</a:t>
            </a:r>
            <a:r>
              <a:rPr lang="fr-CA" dirty="0"/>
              <a:t> = new </a:t>
            </a:r>
            <a:r>
              <a:rPr lang="fr-CA" dirty="0" err="1"/>
              <a:t>TileMap</a:t>
            </a:r>
            <a:r>
              <a:rPr lang="fr-CA" dirty="0"/>
              <a:t>()</a:t>
            </a:r>
            <a:r>
              <a:rPr lang="fr-CA" dirty="0" smtClean="0"/>
              <a:t>;</a:t>
            </a:r>
            <a:endParaRPr lang="fr-CA" dirty="0"/>
          </a:p>
          <a:p>
            <a:r>
              <a:rPr lang="fr-CA" dirty="0" err="1"/>
              <a:t>int</a:t>
            </a:r>
            <a:r>
              <a:rPr lang="fr-CA" dirty="0"/>
              <a:t> </a:t>
            </a:r>
            <a:r>
              <a:rPr lang="fr-CA" dirty="0" err="1"/>
              <a:t>carreLargeur</a:t>
            </a:r>
            <a:r>
              <a:rPr lang="fr-CA" dirty="0"/>
              <a:t> = 5;</a:t>
            </a:r>
          </a:p>
          <a:p>
            <a:r>
              <a:rPr lang="fr-CA" dirty="0" err="1"/>
              <a:t>int</a:t>
            </a:r>
            <a:r>
              <a:rPr lang="fr-CA" dirty="0"/>
              <a:t> </a:t>
            </a:r>
            <a:r>
              <a:rPr lang="fr-CA" dirty="0" err="1"/>
              <a:t>carreHauteur</a:t>
            </a:r>
            <a:r>
              <a:rPr lang="fr-CA" dirty="0"/>
              <a:t> = 5</a:t>
            </a:r>
            <a:r>
              <a:rPr lang="fr-CA" dirty="0" smtClean="0"/>
              <a:t>;</a:t>
            </a:r>
            <a:endParaRPr lang="fr-CA" dirty="0"/>
          </a:p>
          <a:p>
            <a:r>
              <a:rPr lang="fr-CA" dirty="0" err="1"/>
              <a:t>int</a:t>
            </a:r>
            <a:r>
              <a:rPr lang="fr-CA" dirty="0"/>
              <a:t> </a:t>
            </a:r>
            <a:r>
              <a:rPr lang="fr-CA" dirty="0" err="1"/>
              <a:t>tileSize</a:t>
            </a:r>
            <a:r>
              <a:rPr lang="fr-CA" dirty="0"/>
              <a:t> = 32;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672927" y="4221088"/>
            <a:ext cx="552727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 smtClean="0"/>
              <a:t>//Dans le </a:t>
            </a:r>
            <a:r>
              <a:rPr lang="fr-CA" sz="1600" dirty="0" err="1" smtClean="0"/>
              <a:t>Create</a:t>
            </a:r>
            <a:endParaRPr lang="fr-CA" sz="1600" dirty="0" smtClean="0"/>
          </a:p>
          <a:p>
            <a:r>
              <a:rPr lang="fr-CA" sz="1600" dirty="0" err="1"/>
              <a:t>Tile.setTileSetTexture</a:t>
            </a:r>
            <a:r>
              <a:rPr lang="fr-CA" sz="1600" dirty="0"/>
              <a:t> (new Texture("part1_tileset.png"));</a:t>
            </a:r>
          </a:p>
        </p:txBody>
      </p:sp>
      <p:cxnSp>
        <p:nvCxnSpPr>
          <p:cNvPr id="8" name="Connecteur droit avec flèche 7"/>
          <p:cNvCxnSpPr>
            <a:stCxn id="10" idx="1"/>
          </p:cNvCxnSpPr>
          <p:nvPr/>
        </p:nvCxnSpPr>
        <p:spPr>
          <a:xfrm flipH="1" flipV="1">
            <a:off x="4211960" y="3140968"/>
            <a:ext cx="923982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5135942" y="2889810"/>
            <a:ext cx="3377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Ce que l’on veut afficher de</a:t>
            </a:r>
            <a:br>
              <a:rPr lang="fr-CA" dirty="0" smtClean="0"/>
            </a:br>
            <a:r>
              <a:rPr lang="fr-CA" dirty="0" smtClean="0"/>
              <a:t>la carte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184642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Test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539552" y="2207798"/>
            <a:ext cx="7992889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400" dirty="0"/>
              <a:t> </a:t>
            </a:r>
            <a:r>
              <a:rPr lang="fr-CA" sz="1400" dirty="0" err="1"/>
              <a:t>Gdx.gl.glClearColor</a:t>
            </a:r>
            <a:r>
              <a:rPr lang="fr-CA" sz="1400" dirty="0"/>
              <a:t>(1, 0, 0, 1);</a:t>
            </a:r>
          </a:p>
          <a:p>
            <a:r>
              <a:rPr lang="fr-CA" sz="1400" dirty="0"/>
              <a:t>    </a:t>
            </a:r>
            <a:r>
              <a:rPr lang="fr-CA" sz="1400" dirty="0" err="1"/>
              <a:t>Gdx.gl.glClear</a:t>
            </a:r>
            <a:r>
              <a:rPr lang="fr-CA" sz="1400" dirty="0"/>
              <a:t>(GL20.GL_COLOR_BUFFER_BIT);</a:t>
            </a:r>
          </a:p>
          <a:p>
            <a:r>
              <a:rPr lang="fr-CA" sz="1400" dirty="0"/>
              <a:t>    </a:t>
            </a:r>
          </a:p>
          <a:p>
            <a:r>
              <a:rPr lang="fr-CA" sz="1400" dirty="0"/>
              <a:t>    /**</a:t>
            </a:r>
          </a:p>
          <a:p>
            <a:r>
              <a:rPr lang="fr-CA" sz="1400" dirty="0"/>
              <a:t>     * Calculs pour le premier carré en haut à gauche</a:t>
            </a:r>
          </a:p>
          <a:p>
            <a:r>
              <a:rPr lang="fr-CA" sz="1400" dirty="0"/>
              <a:t>     */</a:t>
            </a:r>
          </a:p>
          <a:p>
            <a:r>
              <a:rPr lang="fr-CA" sz="1400" dirty="0"/>
              <a:t>    Vector2 </a:t>
            </a:r>
            <a:r>
              <a:rPr lang="fr-CA" sz="1400" dirty="0" err="1"/>
              <a:t>firstSquare</a:t>
            </a:r>
            <a:r>
              <a:rPr lang="fr-CA" sz="1400" dirty="0"/>
              <a:t> = new Vector2(</a:t>
            </a:r>
          </a:p>
          <a:p>
            <a:r>
              <a:rPr lang="fr-CA" sz="1400" dirty="0"/>
              <a:t>                                </a:t>
            </a:r>
            <a:r>
              <a:rPr lang="fr-CA" sz="1400" dirty="0" err="1"/>
              <a:t>Camera.getLocation</a:t>
            </a:r>
            <a:r>
              <a:rPr lang="fr-CA" sz="1400" dirty="0"/>
              <a:t>().x / (</a:t>
            </a:r>
            <a:r>
              <a:rPr lang="fr-CA" sz="1400" dirty="0" err="1"/>
              <a:t>float</a:t>
            </a:r>
            <a:r>
              <a:rPr lang="fr-CA" sz="1400" dirty="0"/>
              <a:t>)</a:t>
            </a:r>
            <a:r>
              <a:rPr lang="fr-CA" sz="1400" dirty="0" err="1"/>
              <a:t>tileSize</a:t>
            </a:r>
            <a:r>
              <a:rPr lang="fr-CA" sz="1400" dirty="0"/>
              <a:t>,</a:t>
            </a:r>
          </a:p>
          <a:p>
            <a:r>
              <a:rPr lang="fr-CA" sz="1400" dirty="0"/>
              <a:t>                                </a:t>
            </a:r>
            <a:r>
              <a:rPr lang="fr-CA" sz="1400" dirty="0" err="1"/>
              <a:t>Camera.getLocation</a:t>
            </a:r>
            <a:r>
              <a:rPr lang="fr-CA" sz="1400" dirty="0"/>
              <a:t>().y / (</a:t>
            </a:r>
            <a:r>
              <a:rPr lang="fr-CA" sz="1400" dirty="0" err="1"/>
              <a:t>float</a:t>
            </a:r>
            <a:r>
              <a:rPr lang="fr-CA" sz="1400" dirty="0"/>
              <a:t>)</a:t>
            </a:r>
            <a:r>
              <a:rPr lang="fr-CA" sz="1400" dirty="0" err="1"/>
              <a:t>tileSize</a:t>
            </a:r>
            <a:r>
              <a:rPr lang="fr-CA" sz="1400" dirty="0"/>
              <a:t>);</a:t>
            </a:r>
          </a:p>
          <a:p>
            <a:r>
              <a:rPr lang="fr-CA" sz="1400" dirty="0"/>
              <a:t>    </a:t>
            </a:r>
            <a:r>
              <a:rPr lang="fr-CA" sz="1400" dirty="0" err="1"/>
              <a:t>int</a:t>
            </a:r>
            <a:r>
              <a:rPr lang="fr-CA" sz="1400" dirty="0"/>
              <a:t> </a:t>
            </a:r>
            <a:r>
              <a:rPr lang="fr-CA" sz="1400" dirty="0" err="1"/>
              <a:t>firstX</a:t>
            </a:r>
            <a:r>
              <a:rPr lang="fr-CA" sz="1400" dirty="0"/>
              <a:t> = (</a:t>
            </a:r>
            <a:r>
              <a:rPr lang="fr-CA" sz="1400" dirty="0" err="1"/>
              <a:t>int</a:t>
            </a:r>
            <a:r>
              <a:rPr lang="fr-CA" sz="1400" dirty="0"/>
              <a:t>) </a:t>
            </a:r>
            <a:r>
              <a:rPr lang="fr-CA" sz="1400" dirty="0" err="1"/>
              <a:t>firstSquare.x</a:t>
            </a:r>
            <a:r>
              <a:rPr lang="fr-CA" sz="1400" dirty="0"/>
              <a:t>;</a:t>
            </a:r>
          </a:p>
          <a:p>
            <a:r>
              <a:rPr lang="fr-CA" sz="1400" dirty="0"/>
              <a:t>    </a:t>
            </a:r>
            <a:r>
              <a:rPr lang="fr-CA" sz="1400" dirty="0" err="1"/>
              <a:t>int</a:t>
            </a:r>
            <a:r>
              <a:rPr lang="fr-CA" sz="1400" dirty="0"/>
              <a:t> </a:t>
            </a:r>
            <a:r>
              <a:rPr lang="fr-CA" sz="1400" dirty="0" err="1"/>
              <a:t>firstY</a:t>
            </a:r>
            <a:r>
              <a:rPr lang="fr-CA" sz="1400" dirty="0"/>
              <a:t> = (</a:t>
            </a:r>
            <a:r>
              <a:rPr lang="fr-CA" sz="1400" dirty="0" err="1"/>
              <a:t>int</a:t>
            </a:r>
            <a:r>
              <a:rPr lang="fr-CA" sz="1400" dirty="0"/>
              <a:t>) </a:t>
            </a:r>
            <a:r>
              <a:rPr lang="fr-CA" sz="1400" dirty="0" err="1"/>
              <a:t>firstSquare.y</a:t>
            </a:r>
            <a:r>
              <a:rPr lang="fr-CA" sz="1400" dirty="0"/>
              <a:t>;</a:t>
            </a:r>
          </a:p>
          <a:p>
            <a:r>
              <a:rPr lang="fr-CA" sz="1400" dirty="0"/>
              <a:t>    </a:t>
            </a:r>
          </a:p>
          <a:p>
            <a:r>
              <a:rPr lang="fr-CA" sz="1400" dirty="0"/>
              <a:t>    /**</a:t>
            </a:r>
          </a:p>
          <a:p>
            <a:r>
              <a:rPr lang="fr-CA" sz="1400" dirty="0"/>
              <a:t>     * Calcul pour le décalage pour la camera pour les côtés</a:t>
            </a:r>
          </a:p>
          <a:p>
            <a:r>
              <a:rPr lang="fr-CA" sz="1400" dirty="0"/>
              <a:t>     */</a:t>
            </a:r>
          </a:p>
          <a:p>
            <a:r>
              <a:rPr lang="fr-CA" sz="1400" dirty="0"/>
              <a:t>    Vector2 </a:t>
            </a:r>
            <a:r>
              <a:rPr lang="fr-CA" sz="1400" dirty="0" err="1"/>
              <a:t>squareOffset</a:t>
            </a:r>
            <a:r>
              <a:rPr lang="fr-CA" sz="1400" dirty="0"/>
              <a:t> = new Vector2(</a:t>
            </a:r>
          </a:p>
          <a:p>
            <a:r>
              <a:rPr lang="fr-CA" sz="1400" dirty="0"/>
              <a:t>                                </a:t>
            </a:r>
            <a:r>
              <a:rPr lang="fr-CA" sz="1400" dirty="0" err="1"/>
              <a:t>Camera.getLocation</a:t>
            </a:r>
            <a:r>
              <a:rPr lang="fr-CA" sz="1400" dirty="0"/>
              <a:t>().x % </a:t>
            </a:r>
            <a:r>
              <a:rPr lang="fr-CA" sz="1400" dirty="0" err="1"/>
              <a:t>tileSize</a:t>
            </a:r>
            <a:r>
              <a:rPr lang="fr-CA" sz="1400" dirty="0"/>
              <a:t>,</a:t>
            </a:r>
          </a:p>
          <a:p>
            <a:r>
              <a:rPr lang="fr-CA" sz="1400" dirty="0"/>
              <a:t>                                </a:t>
            </a:r>
            <a:r>
              <a:rPr lang="fr-CA" sz="1400" dirty="0" err="1"/>
              <a:t>Camera.getLocation</a:t>
            </a:r>
            <a:r>
              <a:rPr lang="fr-CA" sz="1400" dirty="0"/>
              <a:t>().y % </a:t>
            </a:r>
            <a:r>
              <a:rPr lang="fr-CA" sz="1400" dirty="0" err="1"/>
              <a:t>tileSize</a:t>
            </a:r>
            <a:r>
              <a:rPr lang="fr-CA" sz="1400" dirty="0"/>
              <a:t>);</a:t>
            </a:r>
          </a:p>
          <a:p>
            <a:r>
              <a:rPr lang="fr-CA" sz="1400" dirty="0"/>
              <a:t>    </a:t>
            </a:r>
            <a:r>
              <a:rPr lang="fr-CA" sz="1400" dirty="0" err="1"/>
              <a:t>int</a:t>
            </a:r>
            <a:r>
              <a:rPr lang="fr-CA" sz="1400" dirty="0"/>
              <a:t> </a:t>
            </a:r>
            <a:r>
              <a:rPr lang="fr-CA" sz="1400" dirty="0" err="1"/>
              <a:t>offsetX</a:t>
            </a:r>
            <a:r>
              <a:rPr lang="fr-CA" sz="1400" dirty="0"/>
              <a:t> = (</a:t>
            </a:r>
            <a:r>
              <a:rPr lang="fr-CA" sz="1400" dirty="0" err="1"/>
              <a:t>int</a:t>
            </a:r>
            <a:r>
              <a:rPr lang="fr-CA" sz="1400" dirty="0"/>
              <a:t>)</a:t>
            </a:r>
            <a:r>
              <a:rPr lang="fr-CA" sz="1400" dirty="0" err="1"/>
              <a:t>squareOffset.x</a:t>
            </a:r>
            <a:r>
              <a:rPr lang="fr-CA" sz="1400" dirty="0"/>
              <a:t>;</a:t>
            </a:r>
          </a:p>
          <a:p>
            <a:r>
              <a:rPr lang="fr-CA" sz="1400" dirty="0"/>
              <a:t>    </a:t>
            </a:r>
            <a:r>
              <a:rPr lang="fr-CA" sz="1400" dirty="0" err="1"/>
              <a:t>int</a:t>
            </a:r>
            <a:r>
              <a:rPr lang="fr-CA" sz="1400" dirty="0"/>
              <a:t> </a:t>
            </a:r>
            <a:r>
              <a:rPr lang="fr-CA" sz="1400" dirty="0" err="1"/>
              <a:t>offsetY</a:t>
            </a:r>
            <a:r>
              <a:rPr lang="fr-CA" sz="1400" dirty="0"/>
              <a:t> = (</a:t>
            </a:r>
            <a:r>
              <a:rPr lang="fr-CA" sz="1400" dirty="0" err="1"/>
              <a:t>int</a:t>
            </a:r>
            <a:r>
              <a:rPr lang="fr-CA" sz="1400" dirty="0"/>
              <a:t>)</a:t>
            </a:r>
            <a:r>
              <a:rPr lang="fr-CA" sz="1400" dirty="0" err="1"/>
              <a:t>squareOffset.y</a:t>
            </a:r>
            <a:r>
              <a:rPr lang="fr-CA" sz="1400" dirty="0"/>
              <a:t>;</a:t>
            </a:r>
            <a:endParaRPr lang="fr-CA" sz="1400" dirty="0" smtClean="0"/>
          </a:p>
          <a:p>
            <a:r>
              <a:rPr lang="fr-CA" sz="1400" dirty="0" smtClean="0"/>
              <a:t>//…</a:t>
            </a:r>
            <a:endParaRPr lang="fr-CA" sz="1400" dirty="0"/>
          </a:p>
        </p:txBody>
      </p:sp>
    </p:spTree>
    <p:extLst>
      <p:ext uri="{BB962C8B-B14F-4D97-AF65-F5344CB8AC3E}">
        <p14:creationId xmlns:p14="http://schemas.microsoft.com/office/powerpoint/2010/main" val="2236860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Test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467543" y="2348880"/>
            <a:ext cx="8879905" cy="37548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400" dirty="0" smtClean="0"/>
              <a:t>//… </a:t>
            </a:r>
          </a:p>
          <a:p>
            <a:r>
              <a:rPr lang="fr-CA" sz="1400" dirty="0"/>
              <a:t>for (</a:t>
            </a:r>
            <a:r>
              <a:rPr lang="fr-CA" sz="1400" dirty="0" err="1"/>
              <a:t>int</a:t>
            </a:r>
            <a:r>
              <a:rPr lang="fr-CA" sz="1400" dirty="0"/>
              <a:t> y = 0; y &lt; </a:t>
            </a:r>
            <a:r>
              <a:rPr lang="fr-CA" sz="1400" dirty="0" err="1"/>
              <a:t>carreHauteur</a:t>
            </a:r>
            <a:r>
              <a:rPr lang="fr-CA" sz="1400" dirty="0"/>
              <a:t>; y++) {</a:t>
            </a:r>
          </a:p>
          <a:p>
            <a:r>
              <a:rPr lang="fr-CA" sz="1400" dirty="0"/>
              <a:t>  </a:t>
            </a:r>
            <a:r>
              <a:rPr lang="fr-CA" sz="1400" dirty="0" err="1"/>
              <a:t>int</a:t>
            </a:r>
            <a:r>
              <a:rPr lang="fr-CA" sz="1400" dirty="0"/>
              <a:t> </a:t>
            </a:r>
            <a:r>
              <a:rPr lang="fr-CA" sz="1400" dirty="0" err="1"/>
              <a:t>positionY</a:t>
            </a:r>
            <a:r>
              <a:rPr lang="fr-CA" sz="1400" dirty="0"/>
              <a:t> = (y * </a:t>
            </a:r>
            <a:r>
              <a:rPr lang="fr-CA" sz="1400" dirty="0" err="1"/>
              <a:t>tileSize</a:t>
            </a:r>
            <a:r>
              <a:rPr lang="fr-CA" sz="1400" dirty="0"/>
              <a:t>) - </a:t>
            </a:r>
            <a:r>
              <a:rPr lang="fr-CA" sz="1400" dirty="0" err="1"/>
              <a:t>offsetY</a:t>
            </a:r>
            <a:r>
              <a:rPr lang="fr-CA" sz="1400" dirty="0"/>
              <a:t>;</a:t>
            </a:r>
          </a:p>
          <a:p>
            <a:endParaRPr lang="fr-CA" sz="1400" dirty="0"/>
          </a:p>
          <a:p>
            <a:r>
              <a:rPr lang="fr-CA" sz="1400" dirty="0"/>
              <a:t>  for (</a:t>
            </a:r>
            <a:r>
              <a:rPr lang="fr-CA" sz="1400" dirty="0" err="1"/>
              <a:t>int</a:t>
            </a:r>
            <a:r>
              <a:rPr lang="fr-CA" sz="1400" dirty="0"/>
              <a:t> x = 0; x &lt; </a:t>
            </a:r>
            <a:r>
              <a:rPr lang="fr-CA" sz="1400" dirty="0" err="1"/>
              <a:t>carreLargeur</a:t>
            </a:r>
            <a:r>
              <a:rPr lang="fr-CA" sz="1400" dirty="0"/>
              <a:t>; x++) {</a:t>
            </a:r>
          </a:p>
          <a:p>
            <a:r>
              <a:rPr lang="fr-CA" sz="1400" dirty="0"/>
              <a:t>    // Va chercher le rectangle de la tuile à afficher</a:t>
            </a:r>
          </a:p>
          <a:p>
            <a:r>
              <a:rPr lang="fr-CA" sz="1400" dirty="0"/>
              <a:t>    Rectangle </a:t>
            </a:r>
            <a:r>
              <a:rPr lang="fr-CA" sz="1400" dirty="0" err="1"/>
              <a:t>srcRect</a:t>
            </a:r>
            <a:r>
              <a:rPr lang="fr-CA" sz="1400" dirty="0"/>
              <a:t> = </a:t>
            </a:r>
            <a:r>
              <a:rPr lang="fr-CA" sz="1400" dirty="0" err="1"/>
              <a:t>Tile.getSourceRectangle</a:t>
            </a:r>
            <a:r>
              <a:rPr lang="fr-CA" sz="1400" dirty="0"/>
              <a:t>(</a:t>
            </a:r>
            <a:r>
              <a:rPr lang="fr-CA" sz="1400" dirty="0" err="1"/>
              <a:t>map.getRow</a:t>
            </a:r>
            <a:r>
              <a:rPr lang="fr-CA" sz="1400" dirty="0"/>
              <a:t>(y + </a:t>
            </a:r>
            <a:r>
              <a:rPr lang="fr-CA" sz="1400" dirty="0" err="1"/>
              <a:t>firstY</a:t>
            </a:r>
            <a:r>
              <a:rPr lang="fr-CA" sz="1400" dirty="0"/>
              <a:t>).</a:t>
            </a:r>
            <a:r>
              <a:rPr lang="fr-CA" sz="1400" dirty="0" err="1"/>
              <a:t>getCell</a:t>
            </a:r>
            <a:r>
              <a:rPr lang="fr-CA" sz="1400" dirty="0"/>
              <a:t>(x + </a:t>
            </a:r>
            <a:r>
              <a:rPr lang="fr-CA" sz="1400" dirty="0" err="1"/>
              <a:t>firstX</a:t>
            </a:r>
            <a:r>
              <a:rPr lang="fr-CA" sz="1400" dirty="0"/>
              <a:t>).</a:t>
            </a:r>
            <a:r>
              <a:rPr lang="fr-CA" sz="1400" dirty="0" err="1"/>
              <a:t>getTileID</a:t>
            </a:r>
            <a:r>
              <a:rPr lang="fr-CA" sz="1400" dirty="0"/>
              <a:t>());</a:t>
            </a:r>
          </a:p>
          <a:p>
            <a:endParaRPr lang="fr-CA" sz="1400" dirty="0"/>
          </a:p>
          <a:p>
            <a:r>
              <a:rPr lang="fr-CA" sz="1400" dirty="0"/>
              <a:t>    </a:t>
            </a:r>
            <a:r>
              <a:rPr lang="fr-CA" sz="1400" dirty="0" err="1"/>
              <a:t>batch.draw</a:t>
            </a:r>
            <a:r>
              <a:rPr lang="fr-CA" sz="1400" dirty="0"/>
              <a:t>(</a:t>
            </a:r>
            <a:r>
              <a:rPr lang="fr-CA" sz="1400" dirty="0" err="1"/>
              <a:t>Tile.getTileSetTexture</a:t>
            </a:r>
            <a:r>
              <a:rPr lang="fr-CA" sz="1400" dirty="0"/>
              <a:t>(),</a:t>
            </a:r>
          </a:p>
          <a:p>
            <a:r>
              <a:rPr lang="fr-CA" sz="1400" dirty="0"/>
              <a:t>        (x * </a:t>
            </a:r>
            <a:r>
              <a:rPr lang="fr-CA" sz="1400" dirty="0" err="1"/>
              <a:t>tileSize</a:t>
            </a:r>
            <a:r>
              <a:rPr lang="fr-CA" sz="1400" dirty="0"/>
              <a:t>) - </a:t>
            </a:r>
            <a:r>
              <a:rPr lang="fr-CA" sz="1400" dirty="0" err="1"/>
              <a:t>offsetX</a:t>
            </a:r>
            <a:r>
              <a:rPr lang="fr-CA" sz="1400" dirty="0"/>
              <a:t>, </a:t>
            </a:r>
            <a:r>
              <a:rPr lang="fr-CA" sz="1400" dirty="0" err="1"/>
              <a:t>positionY</a:t>
            </a:r>
            <a:r>
              <a:rPr lang="fr-CA" sz="1400" dirty="0"/>
              <a:t>,</a:t>
            </a:r>
          </a:p>
          <a:p>
            <a:r>
              <a:rPr lang="fr-CA" sz="1400" dirty="0"/>
              <a:t>        (</a:t>
            </a:r>
            <a:r>
              <a:rPr lang="fr-CA" sz="1400" dirty="0" err="1"/>
              <a:t>int</a:t>
            </a:r>
            <a:r>
              <a:rPr lang="fr-CA" sz="1400" dirty="0"/>
              <a:t>)</a:t>
            </a:r>
            <a:r>
              <a:rPr lang="fr-CA" sz="1400" dirty="0" err="1"/>
              <a:t>srcRect.x</a:t>
            </a:r>
            <a:r>
              <a:rPr lang="fr-CA" sz="1400" dirty="0"/>
              <a:t>, (</a:t>
            </a:r>
            <a:r>
              <a:rPr lang="fr-CA" sz="1400" dirty="0" err="1"/>
              <a:t>int</a:t>
            </a:r>
            <a:r>
              <a:rPr lang="fr-CA" sz="1400" dirty="0"/>
              <a:t>)</a:t>
            </a:r>
            <a:r>
              <a:rPr lang="fr-CA" sz="1400" dirty="0" err="1"/>
              <a:t>srcRect.y</a:t>
            </a:r>
            <a:r>
              <a:rPr lang="fr-CA" sz="1400" dirty="0"/>
              <a:t>,</a:t>
            </a:r>
          </a:p>
          <a:p>
            <a:r>
              <a:rPr lang="fr-CA" sz="1400" dirty="0"/>
              <a:t>        (</a:t>
            </a:r>
            <a:r>
              <a:rPr lang="fr-CA" sz="1400" dirty="0" err="1"/>
              <a:t>int</a:t>
            </a:r>
            <a:r>
              <a:rPr lang="fr-CA" sz="1400" dirty="0"/>
              <a:t>)</a:t>
            </a:r>
            <a:r>
              <a:rPr lang="fr-CA" sz="1400" dirty="0" err="1"/>
              <a:t>srcRect.width</a:t>
            </a:r>
            <a:r>
              <a:rPr lang="fr-CA" sz="1400" dirty="0"/>
              <a:t>, (</a:t>
            </a:r>
            <a:r>
              <a:rPr lang="fr-CA" sz="1400" dirty="0" err="1"/>
              <a:t>int</a:t>
            </a:r>
            <a:r>
              <a:rPr lang="fr-CA" sz="1400" dirty="0"/>
              <a:t>)</a:t>
            </a:r>
            <a:r>
              <a:rPr lang="fr-CA" sz="1400" dirty="0" err="1"/>
              <a:t>srcRect.height</a:t>
            </a:r>
            <a:r>
              <a:rPr lang="fr-CA" sz="1400" dirty="0"/>
              <a:t>);</a:t>
            </a:r>
          </a:p>
          <a:p>
            <a:r>
              <a:rPr lang="fr-CA" sz="1400" dirty="0"/>
              <a:t>  }</a:t>
            </a:r>
          </a:p>
          <a:p>
            <a:r>
              <a:rPr lang="fr-CA" sz="1400" dirty="0"/>
              <a:t>}</a:t>
            </a:r>
          </a:p>
          <a:p>
            <a:endParaRPr lang="fr-CA" sz="1400" dirty="0"/>
          </a:p>
          <a:p>
            <a:endParaRPr lang="fr-CA" sz="1400" dirty="0"/>
          </a:p>
          <a:p>
            <a:r>
              <a:rPr lang="fr-CA" sz="1400" dirty="0" err="1"/>
              <a:t>batch.end</a:t>
            </a:r>
            <a:r>
              <a:rPr lang="fr-CA" sz="1400" dirty="0"/>
              <a:t>()</a:t>
            </a:r>
            <a:r>
              <a:rPr lang="fr-CA" sz="1400" dirty="0" smtClean="0"/>
              <a:t>;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644008" y="5085184"/>
            <a:ext cx="2929520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Après ce code, il devrait</a:t>
            </a:r>
            <a:br>
              <a:rPr lang="fr-FR" dirty="0" smtClean="0"/>
            </a:br>
            <a:r>
              <a:rPr lang="fr-FR" dirty="0" smtClean="0"/>
              <a:t>être exécutable</a:t>
            </a:r>
            <a:endParaRPr lang="fr-FR" dirty="0"/>
          </a:p>
        </p:txBody>
      </p:sp>
      <p:pic>
        <p:nvPicPr>
          <p:cNvPr id="6" name="Image 5" descr="Screen Shot 2014-10-24 at 14.45.0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8399375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4168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Test 2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457276"/>
          </a:xfrm>
        </p:spPr>
        <p:txBody>
          <a:bodyPr/>
          <a:lstStyle/>
          <a:p>
            <a:r>
              <a:rPr lang="fr-CA" dirty="0" smtClean="0"/>
              <a:t>Dans le </a:t>
            </a:r>
            <a:r>
              <a:rPr lang="fr-CA" b="1" dirty="0" smtClean="0"/>
              <a:t>Update</a:t>
            </a:r>
            <a:endParaRPr lang="fr-CA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1259632" y="2996952"/>
            <a:ext cx="6439583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400" dirty="0" err="1"/>
              <a:t>KeyboardState</a:t>
            </a:r>
            <a:r>
              <a:rPr lang="fr-CA" sz="1400" dirty="0"/>
              <a:t> </a:t>
            </a:r>
            <a:r>
              <a:rPr lang="fr-CA" sz="1400" dirty="0" err="1"/>
              <a:t>ks</a:t>
            </a:r>
            <a:r>
              <a:rPr lang="fr-CA" sz="1400" dirty="0"/>
              <a:t> = </a:t>
            </a:r>
            <a:r>
              <a:rPr lang="fr-CA" sz="1400" dirty="0" err="1"/>
              <a:t>Keyboard.GetState</a:t>
            </a:r>
            <a:r>
              <a:rPr lang="fr-CA" sz="1400" dirty="0"/>
              <a:t>();</a:t>
            </a:r>
          </a:p>
          <a:p>
            <a:endParaRPr lang="fr-CA" sz="1400" dirty="0"/>
          </a:p>
          <a:p>
            <a:r>
              <a:rPr lang="fr-CA" sz="1400" dirty="0"/>
              <a:t>// </a:t>
            </a:r>
            <a:r>
              <a:rPr lang="fr-CA" sz="1400" dirty="0" err="1"/>
              <a:t>Allows</a:t>
            </a:r>
            <a:r>
              <a:rPr lang="fr-CA" sz="1400" dirty="0"/>
              <a:t> the </a:t>
            </a:r>
            <a:r>
              <a:rPr lang="fr-CA" sz="1400" dirty="0" err="1"/>
              <a:t>game</a:t>
            </a:r>
            <a:r>
              <a:rPr lang="fr-CA" sz="1400" dirty="0"/>
              <a:t> to exit</a:t>
            </a:r>
          </a:p>
          <a:p>
            <a:r>
              <a:rPr lang="fr-CA" sz="1400" dirty="0"/>
              <a:t>if (</a:t>
            </a:r>
            <a:r>
              <a:rPr lang="fr-CA" sz="1400" dirty="0" err="1"/>
              <a:t>ks.IsKeyDown</a:t>
            </a:r>
            <a:r>
              <a:rPr lang="fr-CA" sz="1400" dirty="0"/>
              <a:t>(</a:t>
            </a:r>
            <a:r>
              <a:rPr lang="fr-CA" sz="1400" dirty="0" err="1"/>
              <a:t>Keys.Escape</a:t>
            </a:r>
            <a:r>
              <a:rPr lang="fr-CA" sz="1400" dirty="0"/>
              <a:t>))</a:t>
            </a:r>
          </a:p>
          <a:p>
            <a:r>
              <a:rPr lang="fr-CA" sz="1400" dirty="0"/>
              <a:t>   </a:t>
            </a:r>
            <a:r>
              <a:rPr lang="fr-CA" sz="1400" dirty="0" err="1"/>
              <a:t>this.Exit</a:t>
            </a:r>
            <a:r>
              <a:rPr lang="fr-CA" sz="1400" dirty="0"/>
              <a:t>();</a:t>
            </a:r>
          </a:p>
          <a:p>
            <a:endParaRPr lang="fr-CA" sz="1400" dirty="0"/>
          </a:p>
          <a:p>
            <a:r>
              <a:rPr lang="fr-CA" sz="1400" dirty="0"/>
              <a:t>if (</a:t>
            </a:r>
            <a:r>
              <a:rPr lang="fr-CA" sz="1400" dirty="0" err="1"/>
              <a:t>ks.IsKeyDown</a:t>
            </a:r>
            <a:r>
              <a:rPr lang="fr-CA" sz="1400" dirty="0"/>
              <a:t>(</a:t>
            </a:r>
            <a:r>
              <a:rPr lang="fr-CA" sz="1400" dirty="0" err="1"/>
              <a:t>Keys.Left</a:t>
            </a:r>
            <a:r>
              <a:rPr lang="fr-CA" sz="1400" dirty="0"/>
              <a:t>))</a:t>
            </a:r>
          </a:p>
          <a:p>
            <a:r>
              <a:rPr lang="fr-CA" sz="1400" dirty="0"/>
              <a:t>      </a:t>
            </a:r>
            <a:r>
              <a:rPr lang="fr-CA" sz="1400" dirty="0" err="1"/>
              <a:t>Camera.Location.X</a:t>
            </a:r>
            <a:r>
              <a:rPr lang="fr-CA" sz="1400" dirty="0"/>
              <a:t> = </a:t>
            </a:r>
            <a:r>
              <a:rPr lang="fr-CA" sz="1400" dirty="0" err="1"/>
              <a:t>MathHelper.Clamp</a:t>
            </a:r>
            <a:r>
              <a:rPr lang="fr-CA" sz="1400" dirty="0"/>
              <a:t>(</a:t>
            </a:r>
            <a:r>
              <a:rPr lang="fr-CA" sz="1400" dirty="0" err="1"/>
              <a:t>Camera.Location.X</a:t>
            </a:r>
            <a:r>
              <a:rPr lang="fr-CA" sz="1400" dirty="0"/>
              <a:t> - 2, 0,</a:t>
            </a:r>
          </a:p>
          <a:p>
            <a:r>
              <a:rPr lang="fr-CA" sz="1400" dirty="0"/>
              <a:t>      (</a:t>
            </a:r>
            <a:r>
              <a:rPr lang="fr-CA" sz="1400" dirty="0" err="1"/>
              <a:t>myMap.MapWidth</a:t>
            </a:r>
            <a:r>
              <a:rPr lang="fr-CA" sz="1400" dirty="0"/>
              <a:t> - </a:t>
            </a:r>
            <a:r>
              <a:rPr lang="fr-CA" sz="1400" dirty="0" err="1"/>
              <a:t>squaresAcross</a:t>
            </a:r>
            <a:r>
              <a:rPr lang="fr-CA" sz="1400" dirty="0"/>
              <a:t>) * </a:t>
            </a:r>
            <a:r>
              <a:rPr lang="fr-CA" sz="1400" dirty="0" err="1"/>
              <a:t>tileSize</a:t>
            </a:r>
            <a:r>
              <a:rPr lang="fr-CA" sz="1400" dirty="0"/>
              <a:t>);</a:t>
            </a:r>
          </a:p>
          <a:p>
            <a:r>
              <a:rPr lang="fr-CA" sz="1400" dirty="0"/>
              <a:t>   </a:t>
            </a:r>
          </a:p>
          <a:p>
            <a:r>
              <a:rPr lang="fr-CA" sz="1400" dirty="0"/>
              <a:t>if (</a:t>
            </a:r>
            <a:r>
              <a:rPr lang="fr-CA" sz="1400" dirty="0" err="1"/>
              <a:t>ks.IsKeyDown</a:t>
            </a:r>
            <a:r>
              <a:rPr lang="fr-CA" sz="1400" dirty="0"/>
              <a:t>(</a:t>
            </a:r>
            <a:r>
              <a:rPr lang="fr-CA" sz="1400" dirty="0" err="1"/>
              <a:t>Keys.Right</a:t>
            </a:r>
            <a:r>
              <a:rPr lang="fr-CA" sz="1400" dirty="0"/>
              <a:t>))</a:t>
            </a:r>
          </a:p>
          <a:p>
            <a:r>
              <a:rPr lang="fr-CA" sz="1400" dirty="0"/>
              <a:t>      </a:t>
            </a:r>
            <a:r>
              <a:rPr lang="fr-CA" sz="1400" dirty="0" err="1"/>
              <a:t>Camera.Location.X</a:t>
            </a:r>
            <a:r>
              <a:rPr lang="fr-CA" sz="1400" dirty="0"/>
              <a:t> = </a:t>
            </a:r>
            <a:r>
              <a:rPr lang="fr-CA" sz="1400" dirty="0" err="1"/>
              <a:t>MathHelper.Clamp</a:t>
            </a:r>
            <a:r>
              <a:rPr lang="fr-CA" sz="1400" dirty="0"/>
              <a:t>(</a:t>
            </a:r>
            <a:r>
              <a:rPr lang="fr-CA" sz="1400" dirty="0" err="1"/>
              <a:t>Camera.Location.X</a:t>
            </a:r>
            <a:r>
              <a:rPr lang="fr-CA" sz="1400" dirty="0"/>
              <a:t> + 2, 0, </a:t>
            </a:r>
          </a:p>
          <a:p>
            <a:r>
              <a:rPr lang="fr-CA" sz="1400" dirty="0"/>
              <a:t>      (</a:t>
            </a:r>
            <a:r>
              <a:rPr lang="fr-CA" sz="1400" dirty="0" err="1"/>
              <a:t>myMap.MapWidth</a:t>
            </a:r>
            <a:r>
              <a:rPr lang="fr-CA" sz="1400" dirty="0"/>
              <a:t> - </a:t>
            </a:r>
            <a:r>
              <a:rPr lang="fr-CA" sz="1400" dirty="0" err="1"/>
              <a:t>squaresAcross</a:t>
            </a:r>
            <a:r>
              <a:rPr lang="fr-CA" sz="1400" dirty="0"/>
              <a:t>) * </a:t>
            </a:r>
            <a:r>
              <a:rPr lang="fr-CA" sz="1400" dirty="0" err="1"/>
              <a:t>tileSize</a:t>
            </a:r>
            <a:r>
              <a:rPr lang="fr-CA" sz="1400" dirty="0"/>
              <a:t>);</a:t>
            </a:r>
          </a:p>
          <a:p>
            <a:r>
              <a:rPr lang="fr-CA" sz="1400" dirty="0" smtClean="0"/>
              <a:t>//…   </a:t>
            </a:r>
            <a:endParaRPr lang="fr-CA" sz="1400" dirty="0"/>
          </a:p>
        </p:txBody>
      </p:sp>
    </p:spTree>
    <p:extLst>
      <p:ext uri="{BB962C8B-B14F-4D97-AF65-F5344CB8AC3E}">
        <p14:creationId xmlns:p14="http://schemas.microsoft.com/office/powerpoint/2010/main" val="1693701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Test 2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457276"/>
          </a:xfrm>
        </p:spPr>
        <p:txBody>
          <a:bodyPr/>
          <a:lstStyle/>
          <a:p>
            <a:r>
              <a:rPr lang="fr-CA" dirty="0" smtClean="0"/>
              <a:t>Dans le </a:t>
            </a:r>
            <a:r>
              <a:rPr lang="fr-CA" b="1" dirty="0" smtClean="0"/>
              <a:t>Update</a:t>
            </a:r>
            <a:endParaRPr lang="fr-CA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1259632" y="2996952"/>
            <a:ext cx="643317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400" dirty="0"/>
              <a:t>if (</a:t>
            </a:r>
            <a:r>
              <a:rPr lang="fr-CA" sz="1400" dirty="0" err="1"/>
              <a:t>ks.IsKeyDown</a:t>
            </a:r>
            <a:r>
              <a:rPr lang="fr-CA" sz="1400" dirty="0"/>
              <a:t>(</a:t>
            </a:r>
            <a:r>
              <a:rPr lang="fr-CA" sz="1400" dirty="0" err="1"/>
              <a:t>Keys.Up</a:t>
            </a:r>
            <a:r>
              <a:rPr lang="fr-CA" sz="1400" dirty="0"/>
              <a:t>))</a:t>
            </a:r>
          </a:p>
          <a:p>
            <a:r>
              <a:rPr lang="fr-CA" sz="1400" dirty="0"/>
              <a:t>      </a:t>
            </a:r>
            <a:r>
              <a:rPr lang="fr-CA" sz="1400" dirty="0" err="1"/>
              <a:t>Camera.Location.Y</a:t>
            </a:r>
            <a:r>
              <a:rPr lang="fr-CA" sz="1400" dirty="0"/>
              <a:t> = </a:t>
            </a:r>
            <a:r>
              <a:rPr lang="fr-CA" sz="1400" dirty="0" err="1"/>
              <a:t>MathHelper.Clamp</a:t>
            </a:r>
            <a:r>
              <a:rPr lang="fr-CA" sz="1400" dirty="0"/>
              <a:t>(</a:t>
            </a:r>
            <a:r>
              <a:rPr lang="fr-CA" sz="1400" dirty="0" err="1"/>
              <a:t>Camera.Location.Y</a:t>
            </a:r>
            <a:r>
              <a:rPr lang="fr-CA" sz="1400" dirty="0"/>
              <a:t> - 2, 0, </a:t>
            </a:r>
          </a:p>
          <a:p>
            <a:r>
              <a:rPr lang="fr-CA" sz="1400" dirty="0"/>
              <a:t>      (</a:t>
            </a:r>
            <a:r>
              <a:rPr lang="fr-CA" sz="1400" dirty="0" err="1"/>
              <a:t>myMap.MapHeight</a:t>
            </a:r>
            <a:r>
              <a:rPr lang="fr-CA" sz="1400" dirty="0"/>
              <a:t> - </a:t>
            </a:r>
            <a:r>
              <a:rPr lang="fr-CA" sz="1400" dirty="0" err="1"/>
              <a:t>squaresDown</a:t>
            </a:r>
            <a:r>
              <a:rPr lang="fr-CA" sz="1400" dirty="0"/>
              <a:t>) * </a:t>
            </a:r>
            <a:r>
              <a:rPr lang="fr-CA" sz="1400" dirty="0" err="1"/>
              <a:t>tileSize</a:t>
            </a:r>
            <a:r>
              <a:rPr lang="fr-CA" sz="1400" dirty="0"/>
              <a:t>);</a:t>
            </a:r>
          </a:p>
          <a:p>
            <a:r>
              <a:rPr lang="fr-CA" sz="1400" dirty="0"/>
              <a:t>   </a:t>
            </a:r>
          </a:p>
          <a:p>
            <a:r>
              <a:rPr lang="fr-CA" sz="1400" dirty="0"/>
              <a:t>if (</a:t>
            </a:r>
            <a:r>
              <a:rPr lang="fr-CA" sz="1400" dirty="0" err="1"/>
              <a:t>ks.IsKeyDown</a:t>
            </a:r>
            <a:r>
              <a:rPr lang="fr-CA" sz="1400" dirty="0"/>
              <a:t>(</a:t>
            </a:r>
            <a:r>
              <a:rPr lang="fr-CA" sz="1400" dirty="0" err="1"/>
              <a:t>Keys.Down</a:t>
            </a:r>
            <a:r>
              <a:rPr lang="fr-CA" sz="1400" dirty="0"/>
              <a:t>))</a:t>
            </a:r>
          </a:p>
          <a:p>
            <a:r>
              <a:rPr lang="fr-CA" sz="1400" dirty="0"/>
              <a:t>      </a:t>
            </a:r>
            <a:r>
              <a:rPr lang="fr-CA" sz="1400" dirty="0" err="1"/>
              <a:t>Camera.Location.Y</a:t>
            </a:r>
            <a:r>
              <a:rPr lang="fr-CA" sz="1400" dirty="0"/>
              <a:t> = </a:t>
            </a:r>
            <a:r>
              <a:rPr lang="fr-CA" sz="1400" dirty="0" err="1"/>
              <a:t>MathHelper.Clamp</a:t>
            </a:r>
            <a:r>
              <a:rPr lang="fr-CA" sz="1400" dirty="0"/>
              <a:t>(</a:t>
            </a:r>
            <a:r>
              <a:rPr lang="fr-CA" sz="1400" dirty="0" err="1"/>
              <a:t>Camera.Location.Y</a:t>
            </a:r>
            <a:r>
              <a:rPr lang="fr-CA" sz="1400" dirty="0"/>
              <a:t> + 2, 0, </a:t>
            </a:r>
          </a:p>
          <a:p>
            <a:r>
              <a:rPr lang="fr-CA" sz="1400" dirty="0"/>
              <a:t>      (</a:t>
            </a:r>
            <a:r>
              <a:rPr lang="fr-CA" sz="1400" dirty="0" err="1"/>
              <a:t>myMap.MapHeight</a:t>
            </a:r>
            <a:r>
              <a:rPr lang="fr-CA" sz="1400" dirty="0"/>
              <a:t> - </a:t>
            </a:r>
            <a:r>
              <a:rPr lang="fr-CA" sz="1400" dirty="0" err="1"/>
              <a:t>squaresDown</a:t>
            </a:r>
            <a:r>
              <a:rPr lang="fr-CA" sz="1400" dirty="0"/>
              <a:t>) * </a:t>
            </a:r>
            <a:r>
              <a:rPr lang="fr-CA" sz="1400" dirty="0" err="1"/>
              <a:t>tileSize</a:t>
            </a:r>
            <a:r>
              <a:rPr lang="fr-CA" sz="1400" dirty="0"/>
              <a:t>);</a:t>
            </a:r>
          </a:p>
          <a:p>
            <a:r>
              <a:rPr lang="fr-CA" sz="1400" dirty="0"/>
              <a:t>}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827584" y="5013176"/>
            <a:ext cx="7178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On déplace la caméra en X et Y en limitant entre deux bornes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815740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Résultats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On observe que la carte affichée est de 5 x 5, soit les valeurs de </a:t>
            </a:r>
            <a:r>
              <a:rPr lang="fr-CA" b="1" dirty="0" err="1" smtClean="0"/>
              <a:t>carreHauteur</a:t>
            </a:r>
            <a:r>
              <a:rPr lang="fr-CA" b="1" dirty="0" smtClean="0"/>
              <a:t> </a:t>
            </a:r>
            <a:r>
              <a:rPr lang="fr-CA" dirty="0" smtClean="0"/>
              <a:t>et </a:t>
            </a:r>
            <a:r>
              <a:rPr lang="fr-CA" b="1" dirty="0" err="1" smtClean="0"/>
              <a:t>carreLargeur</a:t>
            </a:r>
            <a:endParaRPr lang="fr-CA" b="1" dirty="0" smtClean="0"/>
          </a:p>
          <a:p>
            <a:pPr lvl="1"/>
            <a:r>
              <a:rPr lang="fr-CA" dirty="0" smtClean="0"/>
              <a:t>Ainsi on limite l’affichage dans le </a:t>
            </a:r>
            <a:r>
              <a:rPr lang="fr-CA" b="1" dirty="0" err="1" smtClean="0"/>
              <a:t>Draw</a:t>
            </a:r>
            <a:endParaRPr lang="fr-CA" b="1" dirty="0" smtClean="0"/>
          </a:p>
          <a:p>
            <a:r>
              <a:rPr lang="fr-CA" dirty="0" smtClean="0"/>
              <a:t>La limite est de 50 tuiles de largeur et hauteur</a:t>
            </a:r>
          </a:p>
          <a:p>
            <a:pPr lvl="1"/>
            <a:r>
              <a:rPr lang="fr-CA" dirty="0" smtClean="0"/>
              <a:t>Cette valeur est définie dans </a:t>
            </a:r>
            <a:r>
              <a:rPr lang="fr-CA" dirty="0" err="1" smtClean="0"/>
              <a:t>TileMap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955548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Plan de leçon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 smtClean="0"/>
              <a:t>Moteur de tuiles (</a:t>
            </a:r>
            <a:r>
              <a:rPr lang="fr-CA" i="1" dirty="0" err="1" smtClean="0"/>
              <a:t>tile</a:t>
            </a:r>
            <a:r>
              <a:rPr lang="fr-CA" i="1" dirty="0" smtClean="0"/>
              <a:t> </a:t>
            </a:r>
            <a:r>
              <a:rPr lang="fr-CA" i="1" dirty="0" err="1" smtClean="0"/>
              <a:t>engine</a:t>
            </a:r>
            <a:r>
              <a:rPr lang="fr-CA" dirty="0" smtClean="0"/>
              <a:t>)</a:t>
            </a:r>
          </a:p>
          <a:p>
            <a:pPr lvl="1"/>
            <a:r>
              <a:rPr lang="fr-CA" dirty="0" smtClean="0"/>
              <a:t>Définition</a:t>
            </a:r>
          </a:p>
          <a:p>
            <a:pPr lvl="1"/>
            <a:r>
              <a:rPr lang="fr-CA" dirty="0" smtClean="0"/>
              <a:t>Classes</a:t>
            </a:r>
          </a:p>
          <a:p>
            <a:r>
              <a:rPr lang="fr-CA" dirty="0"/>
              <a:t>Dans le cadre de ce cours, nous allons construire un moteur de tuile (</a:t>
            </a:r>
            <a:r>
              <a:rPr lang="fr-CA" i="1" dirty="0" err="1"/>
              <a:t>tile</a:t>
            </a:r>
            <a:r>
              <a:rPr lang="fr-CA" i="1" dirty="0"/>
              <a:t> </a:t>
            </a:r>
            <a:r>
              <a:rPr lang="fr-CA" i="1" dirty="0" err="1"/>
              <a:t>engine</a:t>
            </a:r>
            <a:r>
              <a:rPr lang="fr-CA" dirty="0"/>
              <a:t>) qui pourra être utilisé dans tous les projets </a:t>
            </a:r>
            <a:r>
              <a:rPr lang="fr-CA" dirty="0" smtClean="0"/>
              <a:t>XNA</a:t>
            </a:r>
          </a:p>
          <a:p>
            <a:r>
              <a:rPr lang="fr-CA" dirty="0" smtClean="0"/>
              <a:t>Ce sera un développement itératif, i.e. que l’on fera plusieurs versions</a:t>
            </a:r>
            <a:endParaRPr lang="fr-CA" dirty="0"/>
          </a:p>
          <a:p>
            <a:endParaRPr lang="fr-CA" dirty="0" smtClean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748919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Moteur de tuiles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smtClean="0"/>
              <a:t>Version 2</a:t>
            </a:r>
          </a:p>
          <a:p>
            <a:r>
              <a:rPr lang="fr-CA" dirty="0" smtClean="0"/>
              <a:t>Tuile transparente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103261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Description</a:t>
            </a:r>
            <a:endParaRPr lang="fr-CA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Dans la version 1, le jeu de tuiles n’avait qu’une seule rangée avec des tuiles de dimensions fixes</a:t>
            </a:r>
          </a:p>
          <a:p>
            <a:r>
              <a:rPr lang="fr-CA" dirty="0" smtClean="0"/>
              <a:t>Dans un premier temps nous allons utiliser un autre jeu de tuiles.</a:t>
            </a:r>
          </a:p>
          <a:p>
            <a:r>
              <a:rPr lang="fr-CA" dirty="0" smtClean="0"/>
              <a:t>Ensuite mettre à jour la classe </a:t>
            </a:r>
            <a:r>
              <a:rPr lang="fr-CA" dirty="0" err="1" smtClean="0"/>
              <a:t>Tile</a:t>
            </a:r>
            <a:r>
              <a:rPr lang="fr-CA" dirty="0" smtClean="0"/>
              <a:t> et le Update du jeu pour éliminer les valeurs « </a:t>
            </a:r>
            <a:r>
              <a:rPr lang="fr-CA" dirty="0" err="1" smtClean="0"/>
              <a:t>hardcodées</a:t>
            </a:r>
            <a:r>
              <a:rPr lang="fr-CA" dirty="0" smtClean="0"/>
              <a:t> »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93318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Jeu de tuiles</a:t>
            </a:r>
            <a:endParaRPr lang="fr-CA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324100"/>
            <a:ext cx="4210049" cy="3508375"/>
          </a:xfrm>
        </p:spPr>
      </p:pic>
      <p:sp>
        <p:nvSpPr>
          <p:cNvPr id="5" name="ZoneTexte 4"/>
          <p:cNvSpPr txBox="1"/>
          <p:nvPr/>
        </p:nvSpPr>
        <p:spPr>
          <a:xfrm>
            <a:off x="5292080" y="2172325"/>
            <a:ext cx="34291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 smtClean="0"/>
              <a:t>Ajouter ce jeu dans le même</a:t>
            </a:r>
            <a:br>
              <a:rPr lang="fr-CA" dirty="0" smtClean="0"/>
            </a:br>
            <a:r>
              <a:rPr lang="fr-CA" dirty="0" smtClean="0"/>
              <a:t>que le premier jeu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844947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Classe : </a:t>
            </a:r>
            <a:r>
              <a:rPr lang="fr-CA" dirty="0" err="1" smtClean="0"/>
              <a:t>Tile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Modifier les dimensions pour qu’elles soient de 48x48 en ajoutant les propriétés </a:t>
            </a:r>
            <a:r>
              <a:rPr lang="fr-CA" b="1" dirty="0" err="1" smtClean="0"/>
              <a:t>TileWidth</a:t>
            </a:r>
            <a:r>
              <a:rPr lang="fr-CA" dirty="0" smtClean="0"/>
              <a:t> et </a:t>
            </a:r>
            <a:r>
              <a:rPr lang="fr-CA" b="1" dirty="0" err="1" smtClean="0"/>
              <a:t>TileHeight</a:t>
            </a:r>
            <a:endParaRPr lang="fr-CA" b="1" dirty="0" smtClean="0"/>
          </a:p>
          <a:p>
            <a:r>
              <a:rPr lang="fr-CA" dirty="0" smtClean="0"/>
              <a:t>Maintenant que c’est un jeu de tuile 2D, il faudra modifier la méthode </a:t>
            </a:r>
            <a:r>
              <a:rPr lang="fr-CA" b="1" dirty="0" err="1" smtClean="0"/>
              <a:t>GetSourceRectangle</a:t>
            </a:r>
            <a:r>
              <a:rPr lang="fr-CA" dirty="0" smtClean="0"/>
              <a:t> pour retourner la bonne position</a:t>
            </a:r>
          </a:p>
          <a:p>
            <a:endParaRPr lang="fr-CA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827583" y="5085184"/>
            <a:ext cx="775564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dirty="0" err="1"/>
              <a:t>int</a:t>
            </a:r>
            <a:r>
              <a:rPr lang="fr-CA" sz="1600" dirty="0"/>
              <a:t> </a:t>
            </a:r>
            <a:r>
              <a:rPr lang="fr-CA" sz="1600" dirty="0" err="1"/>
              <a:t>tileY</a:t>
            </a:r>
            <a:r>
              <a:rPr lang="fr-CA" sz="1600" dirty="0"/>
              <a:t> = </a:t>
            </a:r>
            <a:r>
              <a:rPr lang="fr-CA" sz="1600" dirty="0" err="1"/>
              <a:t>tileIndex</a:t>
            </a:r>
            <a:r>
              <a:rPr lang="fr-CA" sz="1600" dirty="0"/>
              <a:t> / (</a:t>
            </a:r>
            <a:r>
              <a:rPr lang="fr-CA" sz="1600" dirty="0" err="1"/>
              <a:t>TileSetTexture.Width</a:t>
            </a:r>
            <a:r>
              <a:rPr lang="fr-CA" sz="1600" dirty="0"/>
              <a:t> / </a:t>
            </a:r>
            <a:r>
              <a:rPr lang="fr-CA" sz="1600" dirty="0" err="1"/>
              <a:t>TileWidth</a:t>
            </a:r>
            <a:r>
              <a:rPr lang="fr-CA" sz="1600" dirty="0"/>
              <a:t>);</a:t>
            </a:r>
          </a:p>
          <a:p>
            <a:r>
              <a:rPr lang="fr-CA" sz="1600" dirty="0" err="1"/>
              <a:t>int</a:t>
            </a:r>
            <a:r>
              <a:rPr lang="fr-CA" sz="1600" dirty="0"/>
              <a:t> </a:t>
            </a:r>
            <a:r>
              <a:rPr lang="fr-CA" sz="1600" dirty="0" err="1"/>
              <a:t>tileX</a:t>
            </a:r>
            <a:r>
              <a:rPr lang="fr-CA" sz="1600" dirty="0"/>
              <a:t> = </a:t>
            </a:r>
            <a:r>
              <a:rPr lang="fr-CA" sz="1600" dirty="0" err="1"/>
              <a:t>tileIndex</a:t>
            </a:r>
            <a:r>
              <a:rPr lang="fr-CA" sz="1600" dirty="0"/>
              <a:t> % (</a:t>
            </a:r>
            <a:r>
              <a:rPr lang="fr-CA" sz="1600" dirty="0" err="1"/>
              <a:t>TileSetTexture.Width</a:t>
            </a:r>
            <a:r>
              <a:rPr lang="fr-CA" sz="1600" dirty="0"/>
              <a:t> / </a:t>
            </a:r>
            <a:r>
              <a:rPr lang="fr-CA" sz="1600" dirty="0" err="1"/>
              <a:t>TileWidth</a:t>
            </a:r>
            <a:r>
              <a:rPr lang="fr-CA" sz="1600" dirty="0"/>
              <a:t>);</a:t>
            </a:r>
          </a:p>
          <a:p>
            <a:endParaRPr lang="fr-CA" sz="1600" dirty="0"/>
          </a:p>
          <a:p>
            <a:r>
              <a:rPr lang="fr-CA" sz="1600" dirty="0"/>
              <a:t>return new Rectangle(</a:t>
            </a:r>
            <a:r>
              <a:rPr lang="fr-CA" sz="1600" dirty="0" err="1"/>
              <a:t>tileX</a:t>
            </a:r>
            <a:r>
              <a:rPr lang="fr-CA" sz="1600" dirty="0"/>
              <a:t> * </a:t>
            </a:r>
            <a:r>
              <a:rPr lang="fr-CA" sz="1600" dirty="0" err="1"/>
              <a:t>TileWidth</a:t>
            </a:r>
            <a:r>
              <a:rPr lang="fr-CA" sz="1600" dirty="0"/>
              <a:t>, </a:t>
            </a:r>
            <a:r>
              <a:rPr lang="fr-CA" sz="1600" dirty="0" err="1"/>
              <a:t>tileY</a:t>
            </a:r>
            <a:r>
              <a:rPr lang="fr-CA" sz="1600" dirty="0"/>
              <a:t> * </a:t>
            </a:r>
            <a:r>
              <a:rPr lang="fr-CA" sz="1600" dirty="0" err="1"/>
              <a:t>TileHeight</a:t>
            </a:r>
            <a:r>
              <a:rPr lang="fr-CA" sz="1600" dirty="0"/>
              <a:t>, </a:t>
            </a:r>
            <a:r>
              <a:rPr lang="fr-CA" sz="1600" dirty="0" err="1"/>
              <a:t>TileWidth</a:t>
            </a:r>
            <a:r>
              <a:rPr lang="fr-CA" sz="1600" dirty="0"/>
              <a:t>, </a:t>
            </a:r>
            <a:r>
              <a:rPr lang="fr-CA" sz="1600" dirty="0" err="1"/>
              <a:t>TileHeight</a:t>
            </a:r>
            <a:r>
              <a:rPr lang="fr-CA" sz="1600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252943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Game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Dans </a:t>
            </a:r>
            <a:r>
              <a:rPr lang="fr-CA" b="1" dirty="0" smtClean="0"/>
              <a:t>Game</a:t>
            </a:r>
            <a:r>
              <a:rPr lang="fr-CA" dirty="0" smtClean="0"/>
              <a:t> </a:t>
            </a:r>
            <a:r>
              <a:rPr lang="fr-CA" b="1" dirty="0" smtClean="0"/>
              <a:t>Update</a:t>
            </a:r>
            <a:r>
              <a:rPr lang="fr-CA" dirty="0" smtClean="0"/>
              <a:t>, modifier le code où est utilisé la variable </a:t>
            </a:r>
            <a:r>
              <a:rPr lang="fr-CA" b="1" dirty="0" err="1" smtClean="0"/>
              <a:t>tileSize</a:t>
            </a:r>
            <a:r>
              <a:rPr lang="fr-CA" dirty="0" smtClean="0"/>
              <a:t> pour utiliser les nouvelles propriétés publics de </a:t>
            </a:r>
            <a:r>
              <a:rPr lang="fr-CA" b="1" dirty="0" err="1" smtClean="0"/>
              <a:t>Tile</a:t>
            </a:r>
            <a:endParaRPr lang="fr-CA" b="1" dirty="0" smtClean="0"/>
          </a:p>
          <a:p>
            <a:r>
              <a:rPr lang="fr-CA" dirty="0" smtClean="0"/>
              <a:t>Faire de même pour la méthode </a:t>
            </a:r>
            <a:r>
              <a:rPr lang="fr-CA" b="1" dirty="0" err="1" smtClean="0"/>
              <a:t>Draw</a:t>
            </a:r>
            <a:endParaRPr lang="fr-CA" b="1" dirty="0" smtClean="0"/>
          </a:p>
          <a:p>
            <a:r>
              <a:rPr lang="fr-CA" dirty="0" smtClean="0"/>
              <a:t>Si on exécute, on devrait avoir un résultant un peu désorganisé</a:t>
            </a:r>
          </a:p>
          <a:p>
            <a:pPr lvl="1"/>
            <a:r>
              <a:rPr lang="fr-CA" dirty="0" smtClean="0"/>
              <a:t>Pourquoi et comment on corrige?</a:t>
            </a:r>
            <a:endParaRPr lang="fr-C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31429" y="1916832"/>
            <a:ext cx="4466507" cy="3594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5716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Les couches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 smtClean="0"/>
              <a:t>Dans la première version, on ne pouvait qu’afficher qu’une seule texture par cellule</a:t>
            </a:r>
          </a:p>
          <a:p>
            <a:r>
              <a:rPr lang="fr-CA" dirty="0" smtClean="0"/>
              <a:t>Ce n’était pas un problème car chaque tuile occupait l’espace entier</a:t>
            </a:r>
          </a:p>
          <a:p>
            <a:r>
              <a:rPr lang="fr-CA" dirty="0" smtClean="0"/>
              <a:t>Cependant la transition entre deux terrains était brusque</a:t>
            </a:r>
          </a:p>
          <a:p>
            <a:r>
              <a:rPr lang="fr-CA" dirty="0" smtClean="0"/>
              <a:t>Plusieurs options existent, mais certaines sont meilleures que d’autres</a:t>
            </a:r>
          </a:p>
        </p:txBody>
      </p:sp>
    </p:spTree>
    <p:extLst>
      <p:ext uri="{BB962C8B-B14F-4D97-AF65-F5344CB8AC3E}">
        <p14:creationId xmlns:p14="http://schemas.microsoft.com/office/powerpoint/2010/main" val="712541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Les couches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A" dirty="0" smtClean="0"/>
              <a:t>On pourrait dessiner chaque transition existante pour chaque tuile</a:t>
            </a:r>
          </a:p>
          <a:p>
            <a:pPr lvl="1"/>
            <a:r>
              <a:rPr lang="fr-CA" dirty="0" smtClean="0"/>
              <a:t>C’est commun et ce n’est pas un problème si le nombre de tuiles est petit</a:t>
            </a:r>
          </a:p>
          <a:p>
            <a:pPr lvl="1"/>
            <a:r>
              <a:rPr lang="fr-CA" dirty="0" smtClean="0"/>
              <a:t>Dans le cas de 4 tuiles différentes, il faudrait 16 transitions et ce seulement dans le sens des transitions horizontales</a:t>
            </a:r>
          </a:p>
          <a:p>
            <a:pPr lvl="2"/>
            <a:r>
              <a:rPr lang="fr-CA" dirty="0" smtClean="0"/>
              <a:t>Pas efficace…</a:t>
            </a:r>
          </a:p>
          <a:p>
            <a:pPr lvl="1"/>
            <a:r>
              <a:rPr lang="fr-CA" dirty="0" smtClean="0"/>
              <a:t>Si on augmente le nombre de tuiles, il faudrait faire le carré pour obtenir le nombre de transitions possibles (horizontales)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825425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Les couches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r-CA" dirty="0" smtClean="0"/>
              <a:t>Une autre méthode serait de programmer des règles pour limiter les choix</a:t>
            </a:r>
          </a:p>
          <a:p>
            <a:pPr lvl="1"/>
            <a:r>
              <a:rPr lang="fr-CA" dirty="0" smtClean="0"/>
              <a:t>Par exemple la transition désert/glace serait impossible</a:t>
            </a:r>
          </a:p>
          <a:p>
            <a:r>
              <a:rPr lang="fr-CA" dirty="0" smtClean="0"/>
              <a:t>Une autre façon est d’utiliser la transparence des tuiles. Ainsi ces tuiles pourraient être dessinées par dessus d’autres tuiles de base</a:t>
            </a:r>
          </a:p>
          <a:p>
            <a:pPr lvl="1"/>
            <a:r>
              <a:rPr lang="fr-CA" dirty="0" smtClean="0"/>
              <a:t>Cette méthode sera préconisée car elle réduit considérablement le nombre de tuiles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675596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Classe : </a:t>
            </a:r>
            <a:r>
              <a:rPr lang="fr-CA" dirty="0" err="1" smtClean="0"/>
              <a:t>MapCell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Pour faire en sorte que l’on accepte plusieurs tuiles empilées, il faudra modifier la définition de la cellule</a:t>
            </a:r>
          </a:p>
          <a:p>
            <a:r>
              <a:rPr lang="fr-CA" dirty="0" smtClean="0"/>
              <a:t>Modifier la classe </a:t>
            </a:r>
            <a:r>
              <a:rPr lang="fr-CA" dirty="0" err="1" smtClean="0"/>
              <a:t>MapCell</a:t>
            </a:r>
            <a:r>
              <a:rPr lang="fr-CA" dirty="0" smtClean="0"/>
              <a:t> pour ajouter la liste suivante</a:t>
            </a:r>
          </a:p>
          <a:p>
            <a:pPr lvl="1"/>
            <a:r>
              <a:rPr lang="en-US" dirty="0"/>
              <a:t>public List&lt;</a:t>
            </a:r>
            <a:r>
              <a:rPr lang="en-US" dirty="0" err="1"/>
              <a:t>int</a:t>
            </a:r>
            <a:r>
              <a:rPr lang="en-US" dirty="0"/>
              <a:t>&gt; </a:t>
            </a:r>
            <a:r>
              <a:rPr lang="en-US" dirty="0" err="1"/>
              <a:t>BaseTiles</a:t>
            </a:r>
            <a:r>
              <a:rPr lang="en-US" dirty="0"/>
              <a:t> = new List&lt;</a:t>
            </a:r>
            <a:r>
              <a:rPr lang="en-US" dirty="0" err="1"/>
              <a:t>int</a:t>
            </a:r>
            <a:r>
              <a:rPr lang="en-US" dirty="0" smtClean="0"/>
              <a:t>&gt;();</a:t>
            </a:r>
          </a:p>
          <a:p>
            <a:r>
              <a:rPr lang="en-US" dirty="0" err="1" smtClean="0"/>
              <a:t>Cela</a:t>
            </a:r>
            <a:r>
              <a:rPr lang="en-US" dirty="0" smtClean="0"/>
              <a:t> </a:t>
            </a:r>
            <a:r>
              <a:rPr lang="en-US" dirty="0" err="1" smtClean="0"/>
              <a:t>permettra</a:t>
            </a:r>
            <a:r>
              <a:rPr lang="en-US" dirty="0" smtClean="0"/>
              <a:t> </a:t>
            </a:r>
            <a:r>
              <a:rPr lang="en-US" dirty="0" err="1" smtClean="0"/>
              <a:t>d’empiler</a:t>
            </a:r>
            <a:r>
              <a:rPr lang="en-US" dirty="0" smtClean="0"/>
              <a:t> un </a:t>
            </a:r>
            <a:r>
              <a:rPr lang="en-US" dirty="0" err="1" smtClean="0"/>
              <a:t>nombre</a:t>
            </a:r>
            <a:r>
              <a:rPr lang="en-US" dirty="0" smtClean="0"/>
              <a:t> </a:t>
            </a:r>
            <a:r>
              <a:rPr lang="en-US" dirty="0" err="1" smtClean="0"/>
              <a:t>infini</a:t>
            </a:r>
            <a:r>
              <a:rPr lang="en-US" dirty="0" smtClean="0"/>
              <a:t> de </a:t>
            </a:r>
            <a:r>
              <a:rPr lang="en-US" dirty="0" err="1" smtClean="0"/>
              <a:t>tuiles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la </a:t>
            </a:r>
            <a:r>
              <a:rPr lang="en-US" dirty="0" err="1" smtClean="0"/>
              <a:t>même</a:t>
            </a:r>
            <a:r>
              <a:rPr lang="en-US" dirty="0" smtClean="0"/>
              <a:t> cellule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865434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Classe : </a:t>
            </a:r>
            <a:r>
              <a:rPr lang="fr-CA" dirty="0" err="1" smtClean="0"/>
              <a:t>MapCell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Modifier la propriété </a:t>
            </a:r>
            <a:r>
              <a:rPr lang="fr-CA" dirty="0" err="1" smtClean="0"/>
              <a:t>TileID</a:t>
            </a:r>
            <a:r>
              <a:rPr lang="fr-CA" dirty="0" smtClean="0"/>
              <a:t> de la classe </a:t>
            </a:r>
            <a:r>
              <a:rPr lang="fr-CA" dirty="0" err="1" smtClean="0"/>
              <a:t>MapCell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1547664" y="3212976"/>
            <a:ext cx="403244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public </a:t>
            </a:r>
            <a:r>
              <a:rPr lang="fr-CA" dirty="0" err="1"/>
              <a:t>void</a:t>
            </a:r>
            <a:r>
              <a:rPr lang="fr-CA" dirty="0"/>
              <a:t> </a:t>
            </a:r>
            <a:r>
              <a:rPr lang="fr-CA" dirty="0" err="1"/>
              <a:t>setTileID</a:t>
            </a:r>
            <a:r>
              <a:rPr lang="fr-CA" dirty="0"/>
              <a:t>(</a:t>
            </a:r>
            <a:r>
              <a:rPr lang="fr-CA" dirty="0" err="1"/>
              <a:t>int</a:t>
            </a:r>
            <a:r>
              <a:rPr lang="fr-CA" dirty="0"/>
              <a:t> </a:t>
            </a:r>
            <a:r>
              <a:rPr lang="fr-CA" dirty="0" err="1"/>
              <a:t>tileID</a:t>
            </a:r>
            <a:r>
              <a:rPr lang="fr-CA" dirty="0"/>
              <a:t>) {</a:t>
            </a:r>
          </a:p>
          <a:p>
            <a:r>
              <a:rPr lang="fr-CA" dirty="0"/>
              <a:t>  if (</a:t>
            </a:r>
            <a:r>
              <a:rPr lang="fr-CA" dirty="0" err="1"/>
              <a:t>baseTiles.size</a:t>
            </a:r>
            <a:r>
              <a:rPr lang="fr-CA" dirty="0"/>
              <a:t>() &gt; 0) {</a:t>
            </a:r>
          </a:p>
          <a:p>
            <a:r>
              <a:rPr lang="fr-CA" dirty="0"/>
              <a:t>    </a:t>
            </a:r>
            <a:r>
              <a:rPr lang="fr-CA" dirty="0" err="1"/>
              <a:t>baseTiles.set</a:t>
            </a:r>
            <a:r>
              <a:rPr lang="fr-CA" dirty="0"/>
              <a:t>(0, </a:t>
            </a:r>
            <a:r>
              <a:rPr lang="fr-CA" dirty="0" err="1"/>
              <a:t>tileID</a:t>
            </a:r>
            <a:r>
              <a:rPr lang="fr-CA" dirty="0"/>
              <a:t>);</a:t>
            </a:r>
          </a:p>
          <a:p>
            <a:r>
              <a:rPr lang="fr-CA" dirty="0"/>
              <a:t>  }</a:t>
            </a:r>
          </a:p>
          <a:p>
            <a:r>
              <a:rPr lang="fr-CA" dirty="0"/>
              <a:t>  </a:t>
            </a:r>
            <a:r>
              <a:rPr lang="fr-CA" dirty="0" err="1"/>
              <a:t>else</a:t>
            </a:r>
            <a:endParaRPr lang="fr-CA" dirty="0"/>
          </a:p>
          <a:p>
            <a:r>
              <a:rPr lang="fr-CA" dirty="0"/>
              <a:t>    </a:t>
            </a:r>
            <a:r>
              <a:rPr lang="fr-CA" dirty="0" err="1"/>
              <a:t>baseTiles.add</a:t>
            </a:r>
            <a:r>
              <a:rPr lang="fr-CA" dirty="0"/>
              <a:t>(</a:t>
            </a:r>
            <a:r>
              <a:rPr lang="fr-CA" dirty="0" err="1"/>
              <a:t>tileID</a:t>
            </a:r>
            <a:r>
              <a:rPr lang="fr-CA" dirty="0"/>
              <a:t>);</a:t>
            </a:r>
          </a:p>
          <a:p>
            <a:r>
              <a:rPr lang="fr-CA" dirty="0"/>
              <a:t>}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9410025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Moteur de tuile : Définition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Un moteur de tuile (TE) est une technique </a:t>
            </a:r>
            <a:r>
              <a:rPr lang="fr-CA" dirty="0"/>
              <a:t>qui permet </a:t>
            </a:r>
            <a:r>
              <a:rPr lang="fr-CA" dirty="0" smtClean="0"/>
              <a:t>de générer une grand objet graphique à partir de plus petits objets</a:t>
            </a:r>
          </a:p>
          <a:p>
            <a:r>
              <a:rPr lang="fr-CA" dirty="0" smtClean="0"/>
              <a:t>Cette technique permet d’économiser de l’espace mémoire (RAM) ainsi que d’améliorer le processus d’affichage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767856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Classe : </a:t>
            </a:r>
            <a:r>
              <a:rPr lang="fr-CA" dirty="0" err="1" smtClean="0"/>
              <a:t>MapCell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492" y="2323653"/>
            <a:ext cx="6777317" cy="457276"/>
          </a:xfrm>
        </p:spPr>
        <p:txBody>
          <a:bodyPr/>
          <a:lstStyle/>
          <a:p>
            <a:r>
              <a:rPr lang="fr-CA" dirty="0" smtClean="0"/>
              <a:t>Ajouter la méthode suivante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1691680" y="2996952"/>
            <a:ext cx="39020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dirty="0"/>
              <a:t>public </a:t>
            </a:r>
            <a:r>
              <a:rPr lang="fr-CA" dirty="0" err="1"/>
              <a:t>void</a:t>
            </a:r>
            <a:r>
              <a:rPr lang="fr-CA" dirty="0"/>
              <a:t> </a:t>
            </a:r>
            <a:r>
              <a:rPr lang="fr-CA" dirty="0" err="1"/>
              <a:t>AddBaseTile</a:t>
            </a:r>
            <a:r>
              <a:rPr lang="fr-CA" dirty="0"/>
              <a:t>(</a:t>
            </a:r>
            <a:r>
              <a:rPr lang="fr-CA" dirty="0" err="1"/>
              <a:t>int</a:t>
            </a:r>
            <a:r>
              <a:rPr lang="fr-CA" dirty="0"/>
              <a:t> </a:t>
            </a:r>
            <a:r>
              <a:rPr lang="fr-CA" dirty="0" err="1"/>
              <a:t>tileID</a:t>
            </a:r>
            <a:r>
              <a:rPr lang="fr-CA" dirty="0"/>
              <a:t>)</a:t>
            </a:r>
          </a:p>
          <a:p>
            <a:r>
              <a:rPr lang="fr-CA" dirty="0"/>
              <a:t>{</a:t>
            </a:r>
          </a:p>
          <a:p>
            <a:r>
              <a:rPr lang="fr-CA" dirty="0"/>
              <a:t>    </a:t>
            </a:r>
            <a:r>
              <a:rPr lang="fr-CA" dirty="0" err="1"/>
              <a:t>BaseTiles.Add</a:t>
            </a:r>
            <a:r>
              <a:rPr lang="fr-CA" dirty="0"/>
              <a:t>(</a:t>
            </a:r>
            <a:r>
              <a:rPr lang="fr-CA" dirty="0" err="1"/>
              <a:t>tileID</a:t>
            </a:r>
            <a:r>
              <a:rPr lang="fr-CA" dirty="0"/>
              <a:t>);</a:t>
            </a:r>
          </a:p>
          <a:p>
            <a:r>
              <a:rPr lang="fr-CA" dirty="0"/>
              <a:t>}</a:t>
            </a: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1195892" y="4365104"/>
            <a:ext cx="6777317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dirty="0" smtClean="0"/>
              <a:t>Cette commande permet d’empiler les tuiles</a:t>
            </a:r>
          </a:p>
          <a:p>
            <a:r>
              <a:rPr lang="fr-CA" dirty="0" smtClean="0"/>
              <a:t>La première tuile sera celle de base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720189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Dessiner les tuiles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Une fois que la classe des cellules a été modifiée, on voudrait dessiner chaque tuile de chaque cellule</a:t>
            </a:r>
          </a:p>
          <a:p>
            <a:r>
              <a:rPr lang="fr-CA" dirty="0" smtClean="0"/>
              <a:t>Dans la méthode </a:t>
            </a:r>
            <a:r>
              <a:rPr lang="fr-CA" b="1" dirty="0" err="1" smtClean="0"/>
              <a:t>Draw</a:t>
            </a:r>
            <a:r>
              <a:rPr lang="fr-CA" dirty="0" smtClean="0"/>
              <a:t>, </a:t>
            </a:r>
            <a:r>
              <a:rPr lang="fr-CA" dirty="0" smtClean="0"/>
              <a:t>trouver </a:t>
            </a:r>
            <a:r>
              <a:rPr lang="fr-CA" dirty="0" smtClean="0"/>
              <a:t>le </a:t>
            </a:r>
            <a:r>
              <a:rPr lang="fr-CA" b="1" dirty="0" err="1" smtClean="0"/>
              <a:t>draw</a:t>
            </a:r>
            <a:r>
              <a:rPr lang="fr-CA" b="1" dirty="0" smtClean="0"/>
              <a:t> du batch </a:t>
            </a:r>
            <a:r>
              <a:rPr lang="fr-CA" dirty="0" smtClean="0"/>
              <a:t>et </a:t>
            </a:r>
            <a:r>
              <a:rPr lang="fr-CA" dirty="0" smtClean="0"/>
              <a:t>modifier celle-ci par le code suivant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1475656" y="4653136"/>
            <a:ext cx="58326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1200" dirty="0"/>
              <a:t>for (</a:t>
            </a:r>
            <a:r>
              <a:rPr lang="fr-CA" sz="1200" dirty="0" err="1"/>
              <a:t>int</a:t>
            </a:r>
            <a:r>
              <a:rPr lang="fr-CA" sz="1200" dirty="0"/>
              <a:t> </a:t>
            </a:r>
            <a:r>
              <a:rPr lang="fr-CA" sz="1200" dirty="0" err="1"/>
              <a:t>tileId</a:t>
            </a:r>
            <a:r>
              <a:rPr lang="fr-CA" sz="1200" dirty="0"/>
              <a:t> : </a:t>
            </a:r>
            <a:r>
              <a:rPr lang="fr-CA" sz="1200" dirty="0" err="1"/>
              <a:t>map.getRow</a:t>
            </a:r>
            <a:r>
              <a:rPr lang="fr-CA" sz="1200" dirty="0"/>
              <a:t>(y + </a:t>
            </a:r>
            <a:r>
              <a:rPr lang="fr-CA" sz="1200" dirty="0" err="1"/>
              <a:t>firstY</a:t>
            </a:r>
            <a:r>
              <a:rPr lang="fr-CA" sz="1200" dirty="0"/>
              <a:t>).</a:t>
            </a:r>
            <a:r>
              <a:rPr lang="fr-CA" sz="1200" dirty="0" err="1"/>
              <a:t>getCell</a:t>
            </a:r>
            <a:r>
              <a:rPr lang="fr-CA" sz="1200" dirty="0"/>
              <a:t>(x + </a:t>
            </a:r>
            <a:r>
              <a:rPr lang="fr-CA" sz="1200" dirty="0" err="1"/>
              <a:t>firstX</a:t>
            </a:r>
            <a:r>
              <a:rPr lang="fr-CA" sz="1200" dirty="0"/>
              <a:t>).</a:t>
            </a:r>
            <a:r>
              <a:rPr lang="fr-CA" sz="1200" dirty="0" err="1"/>
              <a:t>getBaseTiles</a:t>
            </a:r>
            <a:r>
              <a:rPr lang="fr-CA" sz="1200" dirty="0"/>
              <a:t>()) {</a:t>
            </a:r>
          </a:p>
          <a:p>
            <a:r>
              <a:rPr lang="fr-CA" sz="1200" dirty="0"/>
              <a:t>  </a:t>
            </a:r>
          </a:p>
          <a:p>
            <a:r>
              <a:rPr lang="fr-CA" sz="1200" dirty="0"/>
              <a:t>  // Va chercher le rectangle de la tuile à afficher</a:t>
            </a:r>
          </a:p>
          <a:p>
            <a:r>
              <a:rPr lang="fr-CA" sz="1200" dirty="0"/>
              <a:t>  Rectangle </a:t>
            </a:r>
            <a:r>
              <a:rPr lang="fr-CA" sz="1200" dirty="0" err="1"/>
              <a:t>srcRect</a:t>
            </a:r>
            <a:r>
              <a:rPr lang="fr-CA" sz="1200" dirty="0"/>
              <a:t> = </a:t>
            </a:r>
            <a:r>
              <a:rPr lang="fr-CA" sz="1200" dirty="0" err="1"/>
              <a:t>Tile.getSourceRectangle</a:t>
            </a:r>
            <a:r>
              <a:rPr lang="fr-CA" sz="1200" dirty="0"/>
              <a:t>(</a:t>
            </a:r>
            <a:r>
              <a:rPr lang="fr-CA" sz="1200" dirty="0" err="1"/>
              <a:t>tileId</a:t>
            </a:r>
            <a:r>
              <a:rPr lang="fr-CA" sz="1200" dirty="0"/>
              <a:t>);</a:t>
            </a:r>
          </a:p>
          <a:p>
            <a:r>
              <a:rPr lang="fr-CA" sz="1200" dirty="0"/>
              <a:t>  </a:t>
            </a:r>
          </a:p>
          <a:p>
            <a:r>
              <a:rPr lang="fr-CA" sz="1200" dirty="0"/>
              <a:t>  </a:t>
            </a:r>
            <a:r>
              <a:rPr lang="fr-CA" sz="1200" dirty="0" err="1"/>
              <a:t>batch.draw</a:t>
            </a:r>
            <a:r>
              <a:rPr lang="fr-CA" sz="1200" dirty="0"/>
              <a:t>(</a:t>
            </a:r>
            <a:r>
              <a:rPr lang="fr-CA" sz="1200" dirty="0" err="1"/>
              <a:t>Tile.getTileSetTexture</a:t>
            </a:r>
            <a:r>
              <a:rPr lang="fr-CA" sz="1200" dirty="0"/>
              <a:t>(),</a:t>
            </a:r>
          </a:p>
          <a:p>
            <a:r>
              <a:rPr lang="fr-CA" sz="1200" dirty="0"/>
              <a:t>      (x * </a:t>
            </a:r>
            <a:r>
              <a:rPr lang="fr-CA" sz="1200" dirty="0" err="1"/>
              <a:t>Tile.tileWidth</a:t>
            </a:r>
            <a:r>
              <a:rPr lang="fr-CA" sz="1200" dirty="0"/>
              <a:t>) - </a:t>
            </a:r>
            <a:r>
              <a:rPr lang="fr-CA" sz="1200" dirty="0" err="1"/>
              <a:t>offsetX</a:t>
            </a:r>
            <a:r>
              <a:rPr lang="fr-CA" sz="1200" dirty="0"/>
              <a:t>, </a:t>
            </a:r>
            <a:r>
              <a:rPr lang="fr-CA" sz="1200" dirty="0" err="1"/>
              <a:t>positionY</a:t>
            </a:r>
            <a:r>
              <a:rPr lang="fr-CA" sz="1200" dirty="0"/>
              <a:t>,</a:t>
            </a:r>
          </a:p>
          <a:p>
            <a:r>
              <a:rPr lang="fr-CA" sz="1200" dirty="0"/>
              <a:t>      (</a:t>
            </a:r>
            <a:r>
              <a:rPr lang="fr-CA" sz="1200" dirty="0" err="1"/>
              <a:t>int</a:t>
            </a:r>
            <a:r>
              <a:rPr lang="fr-CA" sz="1200" dirty="0"/>
              <a:t>)</a:t>
            </a:r>
            <a:r>
              <a:rPr lang="fr-CA" sz="1200" dirty="0" err="1"/>
              <a:t>srcRect.x</a:t>
            </a:r>
            <a:r>
              <a:rPr lang="fr-CA" sz="1200" dirty="0"/>
              <a:t>, (</a:t>
            </a:r>
            <a:r>
              <a:rPr lang="fr-CA" sz="1200" dirty="0" err="1"/>
              <a:t>int</a:t>
            </a:r>
            <a:r>
              <a:rPr lang="fr-CA" sz="1200" dirty="0"/>
              <a:t>)</a:t>
            </a:r>
            <a:r>
              <a:rPr lang="fr-CA" sz="1200" dirty="0" err="1"/>
              <a:t>srcRect.y</a:t>
            </a:r>
            <a:r>
              <a:rPr lang="fr-CA" sz="1200" dirty="0"/>
              <a:t>,</a:t>
            </a:r>
          </a:p>
          <a:p>
            <a:r>
              <a:rPr lang="fr-CA" sz="1200" dirty="0"/>
              <a:t>      (</a:t>
            </a:r>
            <a:r>
              <a:rPr lang="fr-CA" sz="1200" dirty="0" err="1"/>
              <a:t>int</a:t>
            </a:r>
            <a:r>
              <a:rPr lang="fr-CA" sz="1200" dirty="0"/>
              <a:t>)</a:t>
            </a:r>
            <a:r>
              <a:rPr lang="fr-CA" sz="1200" dirty="0" err="1"/>
              <a:t>srcRect.width</a:t>
            </a:r>
            <a:r>
              <a:rPr lang="fr-CA" sz="1200" dirty="0"/>
              <a:t>, (</a:t>
            </a:r>
            <a:r>
              <a:rPr lang="fr-CA" sz="1200" dirty="0" err="1"/>
              <a:t>int</a:t>
            </a:r>
            <a:r>
              <a:rPr lang="fr-CA" sz="1200" dirty="0"/>
              <a:t>)</a:t>
            </a:r>
            <a:r>
              <a:rPr lang="fr-CA" sz="1200" dirty="0" err="1"/>
              <a:t>srcRect.height</a:t>
            </a:r>
            <a:r>
              <a:rPr lang="fr-CA" sz="1200" dirty="0"/>
              <a:t>);</a:t>
            </a:r>
          </a:p>
          <a:p>
            <a:r>
              <a:rPr lang="fr-CA" sz="1200" dirty="0"/>
              <a:t>}</a:t>
            </a:r>
            <a:endParaRPr lang="fr-CA" sz="1200" dirty="0"/>
          </a:p>
        </p:txBody>
      </p:sp>
    </p:spTree>
    <p:extLst>
      <p:ext uri="{BB962C8B-B14F-4D97-AF65-F5344CB8AC3E}">
        <p14:creationId xmlns:p14="http://schemas.microsoft.com/office/powerpoint/2010/main" val="3331390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Dessiner les tuiles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On se retrouve à parcourir 3 boucles pour dessiner la carte</a:t>
            </a:r>
          </a:p>
          <a:p>
            <a:r>
              <a:rPr lang="fr-CA" dirty="0" smtClean="0"/>
              <a:t>En gros, on enveloppe </a:t>
            </a:r>
            <a:r>
              <a:rPr lang="fr-CA" b="1" dirty="0" err="1" smtClean="0"/>
              <a:t>batch.draw</a:t>
            </a:r>
            <a:r>
              <a:rPr lang="fr-CA" b="1" dirty="0" smtClean="0"/>
              <a:t> </a:t>
            </a:r>
            <a:r>
              <a:rPr lang="fr-CA" dirty="0" smtClean="0"/>
              <a:t>pour </a:t>
            </a:r>
            <a:r>
              <a:rPr lang="fr-CA" dirty="0" smtClean="0"/>
              <a:t>qu’elle dessine chaque tuile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837313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Classe : </a:t>
            </a:r>
            <a:r>
              <a:rPr lang="fr-CA" dirty="0" err="1" smtClean="0"/>
              <a:t>TileMap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Pour tester la transition, ajoutons des tuiles à la carte actuelle</a:t>
            </a:r>
          </a:p>
          <a:p>
            <a:r>
              <a:rPr lang="fr-CA" dirty="0" smtClean="0"/>
              <a:t>À la fin de la création de la méthode </a:t>
            </a:r>
            <a:r>
              <a:rPr lang="fr-CA" b="1" dirty="0" err="1" smtClean="0"/>
              <a:t>drawTest</a:t>
            </a:r>
            <a:r>
              <a:rPr lang="fr-CA" b="1" dirty="0" smtClean="0"/>
              <a:t>() </a:t>
            </a:r>
            <a:r>
              <a:rPr lang="fr-CA" dirty="0" smtClean="0"/>
              <a:t>dans </a:t>
            </a:r>
            <a:r>
              <a:rPr lang="fr-CA" b="1" dirty="0" err="1" smtClean="0"/>
              <a:t>TileMap</a:t>
            </a:r>
            <a:r>
              <a:rPr lang="fr-CA" dirty="0" smtClean="0"/>
              <a:t>, ajouter les tuiles suivantes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707904" y="4053815"/>
            <a:ext cx="300274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200" dirty="0" err="1"/>
              <a:t>Rows</a:t>
            </a:r>
            <a:r>
              <a:rPr lang="fr-CA" sz="1200" dirty="0"/>
              <a:t>[3].</a:t>
            </a:r>
            <a:r>
              <a:rPr lang="fr-CA" sz="1200" dirty="0" err="1"/>
              <a:t>Columns</a:t>
            </a:r>
            <a:r>
              <a:rPr lang="fr-CA" sz="1200" dirty="0"/>
              <a:t>[5].</a:t>
            </a:r>
            <a:r>
              <a:rPr lang="fr-CA" sz="1200" dirty="0" err="1"/>
              <a:t>AddBaseTile</a:t>
            </a:r>
            <a:r>
              <a:rPr lang="fr-CA" sz="1200" dirty="0"/>
              <a:t>(30);</a:t>
            </a:r>
          </a:p>
          <a:p>
            <a:r>
              <a:rPr lang="fr-CA" sz="1200" dirty="0" err="1"/>
              <a:t>Rows</a:t>
            </a:r>
            <a:r>
              <a:rPr lang="fr-CA" sz="1200" dirty="0"/>
              <a:t>[4].</a:t>
            </a:r>
            <a:r>
              <a:rPr lang="fr-CA" sz="1200" dirty="0" err="1"/>
              <a:t>Columns</a:t>
            </a:r>
            <a:r>
              <a:rPr lang="fr-CA" sz="1200" dirty="0"/>
              <a:t>[5].</a:t>
            </a:r>
            <a:r>
              <a:rPr lang="fr-CA" sz="1200" dirty="0" err="1"/>
              <a:t>AddBaseTile</a:t>
            </a:r>
            <a:r>
              <a:rPr lang="fr-CA" sz="1200" dirty="0"/>
              <a:t>(27);</a:t>
            </a:r>
          </a:p>
          <a:p>
            <a:r>
              <a:rPr lang="fr-CA" sz="1200" dirty="0" err="1"/>
              <a:t>Rows</a:t>
            </a:r>
            <a:r>
              <a:rPr lang="fr-CA" sz="1200" dirty="0"/>
              <a:t>[5].</a:t>
            </a:r>
            <a:r>
              <a:rPr lang="fr-CA" sz="1200" dirty="0" err="1"/>
              <a:t>Columns</a:t>
            </a:r>
            <a:r>
              <a:rPr lang="fr-CA" sz="1200" dirty="0"/>
              <a:t>[5].</a:t>
            </a:r>
            <a:r>
              <a:rPr lang="fr-CA" sz="1200" dirty="0" err="1"/>
              <a:t>AddBaseTile</a:t>
            </a:r>
            <a:r>
              <a:rPr lang="fr-CA" sz="1200" dirty="0"/>
              <a:t>(28);</a:t>
            </a:r>
          </a:p>
          <a:p>
            <a:endParaRPr lang="fr-CA" sz="1200" dirty="0"/>
          </a:p>
          <a:p>
            <a:r>
              <a:rPr lang="fr-CA" sz="1200" dirty="0" err="1"/>
              <a:t>Rows</a:t>
            </a:r>
            <a:r>
              <a:rPr lang="fr-CA" sz="1200" dirty="0"/>
              <a:t>[3].</a:t>
            </a:r>
            <a:r>
              <a:rPr lang="fr-CA" sz="1200" dirty="0" err="1"/>
              <a:t>Columns</a:t>
            </a:r>
            <a:r>
              <a:rPr lang="fr-CA" sz="1200" dirty="0"/>
              <a:t>[6].</a:t>
            </a:r>
            <a:r>
              <a:rPr lang="fr-CA" sz="1200" dirty="0" err="1"/>
              <a:t>AddBaseTile</a:t>
            </a:r>
            <a:r>
              <a:rPr lang="fr-CA" sz="1200" dirty="0"/>
              <a:t>(25);</a:t>
            </a:r>
          </a:p>
          <a:p>
            <a:r>
              <a:rPr lang="fr-CA" sz="1200" dirty="0" err="1"/>
              <a:t>Rows</a:t>
            </a:r>
            <a:r>
              <a:rPr lang="fr-CA" sz="1200" dirty="0"/>
              <a:t>[5].</a:t>
            </a:r>
            <a:r>
              <a:rPr lang="fr-CA" sz="1200" dirty="0" err="1"/>
              <a:t>Columns</a:t>
            </a:r>
            <a:r>
              <a:rPr lang="fr-CA" sz="1200" dirty="0"/>
              <a:t>[6].</a:t>
            </a:r>
            <a:r>
              <a:rPr lang="fr-CA" sz="1200" dirty="0" err="1"/>
              <a:t>AddBaseTile</a:t>
            </a:r>
            <a:r>
              <a:rPr lang="fr-CA" sz="1200" dirty="0"/>
              <a:t>(24);</a:t>
            </a:r>
          </a:p>
          <a:p>
            <a:endParaRPr lang="fr-CA" sz="1200" dirty="0"/>
          </a:p>
          <a:p>
            <a:r>
              <a:rPr lang="fr-CA" sz="1200" dirty="0" err="1"/>
              <a:t>Rows</a:t>
            </a:r>
            <a:r>
              <a:rPr lang="fr-CA" sz="1200" dirty="0"/>
              <a:t>[3].</a:t>
            </a:r>
            <a:r>
              <a:rPr lang="fr-CA" sz="1200" dirty="0" err="1"/>
              <a:t>Columns</a:t>
            </a:r>
            <a:r>
              <a:rPr lang="fr-CA" sz="1200" dirty="0"/>
              <a:t>[7].</a:t>
            </a:r>
            <a:r>
              <a:rPr lang="fr-CA" sz="1200" dirty="0" err="1"/>
              <a:t>AddBaseTile</a:t>
            </a:r>
            <a:r>
              <a:rPr lang="fr-CA" sz="1200" dirty="0"/>
              <a:t>(31);</a:t>
            </a:r>
          </a:p>
          <a:p>
            <a:r>
              <a:rPr lang="fr-CA" sz="1200" dirty="0" err="1"/>
              <a:t>Rows</a:t>
            </a:r>
            <a:r>
              <a:rPr lang="fr-CA" sz="1200" dirty="0"/>
              <a:t>[4].</a:t>
            </a:r>
            <a:r>
              <a:rPr lang="fr-CA" sz="1200" dirty="0" err="1"/>
              <a:t>Columns</a:t>
            </a:r>
            <a:r>
              <a:rPr lang="fr-CA" sz="1200" dirty="0"/>
              <a:t>[7].</a:t>
            </a:r>
            <a:r>
              <a:rPr lang="fr-CA" sz="1200" dirty="0" err="1"/>
              <a:t>AddBaseTile</a:t>
            </a:r>
            <a:r>
              <a:rPr lang="fr-CA" sz="1200" dirty="0"/>
              <a:t>(26);</a:t>
            </a:r>
          </a:p>
          <a:p>
            <a:r>
              <a:rPr lang="fr-CA" sz="1200" dirty="0" err="1"/>
              <a:t>Rows</a:t>
            </a:r>
            <a:r>
              <a:rPr lang="fr-CA" sz="1200" dirty="0"/>
              <a:t>[5].</a:t>
            </a:r>
            <a:r>
              <a:rPr lang="fr-CA" sz="1200" dirty="0" err="1"/>
              <a:t>Columns</a:t>
            </a:r>
            <a:r>
              <a:rPr lang="fr-CA" sz="1200" dirty="0"/>
              <a:t>[7].</a:t>
            </a:r>
            <a:r>
              <a:rPr lang="fr-CA" sz="1200" dirty="0" err="1"/>
              <a:t>AddBaseTile</a:t>
            </a:r>
            <a:r>
              <a:rPr lang="fr-CA" sz="1200" dirty="0"/>
              <a:t>(29);</a:t>
            </a:r>
          </a:p>
          <a:p>
            <a:endParaRPr lang="fr-CA" sz="1200" dirty="0"/>
          </a:p>
          <a:p>
            <a:r>
              <a:rPr lang="fr-CA" sz="1200" dirty="0" err="1"/>
              <a:t>Rows</a:t>
            </a:r>
            <a:r>
              <a:rPr lang="fr-CA" sz="1200" dirty="0"/>
              <a:t>[4].</a:t>
            </a:r>
            <a:r>
              <a:rPr lang="fr-CA" sz="1200" dirty="0" err="1"/>
              <a:t>Columns</a:t>
            </a:r>
            <a:r>
              <a:rPr lang="fr-CA" sz="1200" dirty="0"/>
              <a:t>[6].</a:t>
            </a:r>
            <a:r>
              <a:rPr lang="fr-CA" sz="1200" dirty="0" err="1"/>
              <a:t>AddBaseTile</a:t>
            </a:r>
            <a:r>
              <a:rPr lang="fr-CA" sz="1200" dirty="0"/>
              <a:t>(104);</a:t>
            </a:r>
          </a:p>
        </p:txBody>
      </p:sp>
    </p:spTree>
    <p:extLst>
      <p:ext uri="{BB962C8B-B14F-4D97-AF65-F5344CB8AC3E}">
        <p14:creationId xmlns:p14="http://schemas.microsoft.com/office/powerpoint/2010/main" val="3705367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Exercices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Dans le fichier de jeu, </a:t>
            </a:r>
            <a:r>
              <a:rPr lang="fr-CA" dirty="0" smtClean="0"/>
              <a:t>modifiez </a:t>
            </a:r>
            <a:r>
              <a:rPr lang="fr-CA" dirty="0" smtClean="0"/>
              <a:t>la dimension d’affichage de la caméra pour </a:t>
            </a:r>
            <a:r>
              <a:rPr lang="fr-CA" dirty="0" smtClean="0"/>
              <a:t>qu’elle s’adapte à la dimension </a:t>
            </a:r>
            <a:r>
              <a:rPr lang="fr-CA" smtClean="0"/>
              <a:t>de l’écran</a:t>
            </a:r>
            <a:endParaRPr lang="fr-CA" dirty="0" smtClean="0"/>
          </a:p>
          <a:p>
            <a:r>
              <a:rPr lang="fr-CA" dirty="0" smtClean="0"/>
              <a:t>Créez une carte avec les tuiles à votre disposition </a:t>
            </a:r>
            <a:endParaRPr lang="fr-CA" dirty="0" smtClean="0"/>
          </a:p>
          <a:p>
            <a:endParaRPr lang="fr-CA" dirty="0" smtClean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785487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Moteur de tuile : Définition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A" dirty="0"/>
              <a:t>Le principe est d’utiliser une feuille de </a:t>
            </a:r>
            <a:r>
              <a:rPr lang="fr-CA" dirty="0" smtClean="0"/>
              <a:t>textures </a:t>
            </a:r>
            <a:r>
              <a:rPr lang="fr-CA" dirty="0"/>
              <a:t>qui contient plusieurs </a:t>
            </a:r>
            <a:r>
              <a:rPr lang="fr-CA" dirty="0" smtClean="0"/>
              <a:t>tuiles ainsi qu’une matrice de deux dimensions qui contient des adresses de tuiles</a:t>
            </a:r>
          </a:p>
          <a:p>
            <a:r>
              <a:rPr lang="fr-CA" dirty="0" smtClean="0"/>
              <a:t>En adressant chaque tuile à chaque cellule de la matrice, on peut générer une grande image de façon efficace</a:t>
            </a:r>
          </a:p>
          <a:p>
            <a:r>
              <a:rPr lang="fr-CA" dirty="0" smtClean="0"/>
              <a:t>En plus de l’affichage, on peut ajouter des éléments de collision ainsi que plusieurs couches à l’intérieur de la même matrice</a:t>
            </a:r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826558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Moteur de tuile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Dans la première version, nous allons utiliser une feuille de tuile simple avec seulement 1 rangée de 4 tuiles</a:t>
            </a:r>
            <a:endParaRPr lang="fr-CA" dirty="0"/>
          </a:p>
        </p:txBody>
      </p:sp>
      <p:pic>
        <p:nvPicPr>
          <p:cNvPr id="2050" name="Picture 2" descr="E:\_data\Documents\_college\_cours\_A12\420-B76-SW - Développement d'applications interactives III\ressources\part1_tiles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774" y="3961467"/>
            <a:ext cx="1625600" cy="40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3563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Les classes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sz="1800" dirty="0" smtClean="0"/>
              <a:t>Les classes utilisées seront les suivantes pour la version 1</a:t>
            </a:r>
          </a:p>
          <a:p>
            <a:endParaRPr lang="fr-CA" sz="1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2751192"/>
            <a:ext cx="5895975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8863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Les classes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err="1" smtClean="0"/>
              <a:t>MapCell</a:t>
            </a:r>
            <a:r>
              <a:rPr lang="fr-CA" dirty="0" smtClean="0"/>
              <a:t> représente une cellule de la carte</a:t>
            </a:r>
          </a:p>
          <a:p>
            <a:r>
              <a:rPr lang="fr-CA" dirty="0" err="1" smtClean="0"/>
              <a:t>MapRow</a:t>
            </a:r>
            <a:r>
              <a:rPr lang="fr-CA" dirty="0" smtClean="0"/>
              <a:t> </a:t>
            </a:r>
            <a:r>
              <a:rPr lang="fr-CA" dirty="0"/>
              <a:t>représente une rangée de la carte </a:t>
            </a:r>
            <a:r>
              <a:rPr lang="fr-CA" dirty="0" smtClean="0"/>
              <a:t>et contient une liste de cellules</a:t>
            </a:r>
          </a:p>
          <a:p>
            <a:r>
              <a:rPr lang="fr-CA" dirty="0" err="1" smtClean="0"/>
              <a:t>TileMap</a:t>
            </a:r>
            <a:r>
              <a:rPr lang="fr-CA" dirty="0" smtClean="0"/>
              <a:t> représente la carte et contient une collection de </a:t>
            </a:r>
            <a:r>
              <a:rPr lang="fr-CA" dirty="0" err="1" smtClean="0"/>
              <a:t>MapRow</a:t>
            </a:r>
            <a:endParaRPr lang="fr-CA" dirty="0" smtClean="0"/>
          </a:p>
          <a:p>
            <a:r>
              <a:rPr lang="fr-CA" dirty="0" err="1" smtClean="0"/>
              <a:t>Tile</a:t>
            </a:r>
            <a:r>
              <a:rPr lang="fr-CA" dirty="0" smtClean="0"/>
              <a:t> est la texture</a:t>
            </a:r>
          </a:p>
          <a:p>
            <a:r>
              <a:rPr lang="fr-CA" dirty="0" smtClean="0"/>
              <a:t>Camera est la vue de la carte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699886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Classe : </a:t>
            </a:r>
            <a:r>
              <a:rPr lang="fr-CA" dirty="0" err="1" smtClean="0"/>
              <a:t>MapCell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3492" y="2323652"/>
            <a:ext cx="6777317" cy="3985668"/>
          </a:xfrm>
        </p:spPr>
        <p:txBody>
          <a:bodyPr>
            <a:normAutofit fontScale="47500" lnSpcReduction="20000"/>
          </a:bodyPr>
          <a:lstStyle/>
          <a:p>
            <a:pPr marL="68580" indent="0">
              <a:buNone/>
            </a:pPr>
            <a:r>
              <a:rPr lang="fr-FR" dirty="0"/>
              <a:t>package </a:t>
            </a:r>
            <a:r>
              <a:rPr lang="fr-FR" dirty="0" err="1"/>
              <a:t>models</a:t>
            </a:r>
            <a:r>
              <a:rPr lang="fr-FR" dirty="0"/>
              <a:t>;</a:t>
            </a:r>
          </a:p>
          <a:p>
            <a:pPr marL="68580" indent="0">
              <a:buNone/>
            </a:pPr>
            <a:endParaRPr lang="fr-FR" dirty="0"/>
          </a:p>
          <a:p>
            <a:pPr marL="68580" indent="0">
              <a:buNone/>
            </a:pPr>
            <a:r>
              <a:rPr lang="fr-FR" dirty="0"/>
              <a:t>public class </a:t>
            </a:r>
            <a:r>
              <a:rPr lang="fr-FR" dirty="0" err="1"/>
              <a:t>MapCell</a:t>
            </a:r>
            <a:r>
              <a:rPr lang="fr-FR" dirty="0"/>
              <a:t> {</a:t>
            </a:r>
          </a:p>
          <a:p>
            <a:pPr marL="68580" indent="0">
              <a:buNone/>
            </a:pPr>
            <a:endParaRPr lang="fr-FR" dirty="0"/>
          </a:p>
          <a:p>
            <a:pPr marL="68580" indent="0">
              <a:buNone/>
            </a:pPr>
            <a:r>
              <a:rPr lang="fr-FR" dirty="0"/>
              <a:t>  </a:t>
            </a:r>
            <a:r>
              <a:rPr lang="fr-FR" dirty="0" err="1"/>
              <a:t>int</a:t>
            </a:r>
            <a:r>
              <a:rPr lang="fr-FR" dirty="0"/>
              <a:t> </a:t>
            </a:r>
            <a:r>
              <a:rPr lang="fr-FR" dirty="0" err="1"/>
              <a:t>tileID</a:t>
            </a:r>
            <a:r>
              <a:rPr lang="fr-FR" dirty="0"/>
              <a:t>;</a:t>
            </a:r>
          </a:p>
          <a:p>
            <a:pPr marL="68580" indent="0">
              <a:buNone/>
            </a:pPr>
            <a:endParaRPr lang="fr-FR" dirty="0"/>
          </a:p>
          <a:p>
            <a:pPr marL="68580" indent="0">
              <a:buNone/>
            </a:pPr>
            <a:r>
              <a:rPr lang="fr-FR" dirty="0"/>
              <a:t>  public </a:t>
            </a:r>
            <a:r>
              <a:rPr lang="fr-FR" dirty="0" err="1"/>
              <a:t>int</a:t>
            </a:r>
            <a:r>
              <a:rPr lang="fr-FR" dirty="0"/>
              <a:t> </a:t>
            </a:r>
            <a:r>
              <a:rPr lang="fr-FR" dirty="0" err="1"/>
              <a:t>getTileID</a:t>
            </a:r>
            <a:r>
              <a:rPr lang="fr-FR" dirty="0"/>
              <a:t>() {</a:t>
            </a:r>
          </a:p>
          <a:p>
            <a:pPr marL="68580" indent="0">
              <a:buNone/>
            </a:pPr>
            <a:r>
              <a:rPr lang="fr-FR" dirty="0"/>
              <a:t>    return </a:t>
            </a:r>
            <a:r>
              <a:rPr lang="fr-FR" dirty="0" err="1"/>
              <a:t>tileID</a:t>
            </a:r>
            <a:r>
              <a:rPr lang="fr-FR" dirty="0"/>
              <a:t>;</a:t>
            </a:r>
          </a:p>
          <a:p>
            <a:pPr marL="68580" indent="0">
              <a:buNone/>
            </a:pPr>
            <a:r>
              <a:rPr lang="fr-FR" dirty="0"/>
              <a:t>  }</a:t>
            </a:r>
          </a:p>
          <a:p>
            <a:pPr marL="68580" indent="0">
              <a:buNone/>
            </a:pPr>
            <a:endParaRPr lang="fr-FR" dirty="0"/>
          </a:p>
          <a:p>
            <a:pPr marL="68580" indent="0">
              <a:buNone/>
            </a:pPr>
            <a:r>
              <a:rPr lang="fr-FR" dirty="0"/>
              <a:t>  public </a:t>
            </a:r>
            <a:r>
              <a:rPr lang="fr-FR" dirty="0" err="1"/>
              <a:t>void</a:t>
            </a:r>
            <a:r>
              <a:rPr lang="fr-FR" dirty="0"/>
              <a:t> </a:t>
            </a:r>
            <a:r>
              <a:rPr lang="fr-FR" dirty="0" err="1"/>
              <a:t>setTileID</a:t>
            </a:r>
            <a:r>
              <a:rPr lang="fr-FR" dirty="0"/>
              <a:t>(</a:t>
            </a:r>
            <a:r>
              <a:rPr lang="fr-FR" dirty="0" err="1"/>
              <a:t>int</a:t>
            </a:r>
            <a:r>
              <a:rPr lang="fr-FR" dirty="0"/>
              <a:t> </a:t>
            </a:r>
            <a:r>
              <a:rPr lang="fr-FR" dirty="0" err="1"/>
              <a:t>tileID</a:t>
            </a:r>
            <a:r>
              <a:rPr lang="fr-FR" dirty="0"/>
              <a:t>) {</a:t>
            </a:r>
          </a:p>
          <a:p>
            <a:pPr marL="68580" indent="0">
              <a:buNone/>
            </a:pPr>
            <a:r>
              <a:rPr lang="fr-FR" dirty="0"/>
              <a:t>    </a:t>
            </a:r>
            <a:r>
              <a:rPr lang="fr-FR" dirty="0" err="1"/>
              <a:t>this.tileID</a:t>
            </a:r>
            <a:r>
              <a:rPr lang="fr-FR" dirty="0"/>
              <a:t> = </a:t>
            </a:r>
            <a:r>
              <a:rPr lang="fr-FR" dirty="0" err="1"/>
              <a:t>tileID</a:t>
            </a:r>
            <a:r>
              <a:rPr lang="fr-FR" dirty="0"/>
              <a:t>;</a:t>
            </a:r>
          </a:p>
          <a:p>
            <a:pPr marL="68580" indent="0">
              <a:buNone/>
            </a:pPr>
            <a:r>
              <a:rPr lang="fr-FR" dirty="0"/>
              <a:t>  }</a:t>
            </a:r>
          </a:p>
          <a:p>
            <a:pPr marL="68580" indent="0">
              <a:buNone/>
            </a:pPr>
            <a:r>
              <a:rPr lang="fr-FR" dirty="0"/>
              <a:t>  </a:t>
            </a:r>
          </a:p>
          <a:p>
            <a:pPr marL="68580" indent="0">
              <a:buNone/>
            </a:pPr>
            <a:r>
              <a:rPr lang="fr-FR" dirty="0"/>
              <a:t>  public </a:t>
            </a:r>
            <a:r>
              <a:rPr lang="fr-FR" dirty="0" err="1"/>
              <a:t>MapCell</a:t>
            </a:r>
            <a:r>
              <a:rPr lang="fr-FR" dirty="0"/>
              <a:t>(</a:t>
            </a:r>
            <a:r>
              <a:rPr lang="fr-FR" dirty="0" err="1"/>
              <a:t>int</a:t>
            </a:r>
            <a:r>
              <a:rPr lang="fr-FR" dirty="0"/>
              <a:t> </a:t>
            </a:r>
            <a:r>
              <a:rPr lang="fr-FR" dirty="0" err="1"/>
              <a:t>tileID</a:t>
            </a:r>
            <a:r>
              <a:rPr lang="fr-FR" dirty="0"/>
              <a:t>) {</a:t>
            </a:r>
          </a:p>
          <a:p>
            <a:pPr marL="68580" indent="0">
              <a:buNone/>
            </a:pPr>
            <a:r>
              <a:rPr lang="fr-FR" dirty="0"/>
              <a:t>    super();</a:t>
            </a:r>
          </a:p>
          <a:p>
            <a:pPr marL="68580" indent="0">
              <a:buNone/>
            </a:pPr>
            <a:r>
              <a:rPr lang="fr-FR" dirty="0"/>
              <a:t>    </a:t>
            </a:r>
            <a:r>
              <a:rPr lang="fr-FR" dirty="0" err="1"/>
              <a:t>this.tileID</a:t>
            </a:r>
            <a:r>
              <a:rPr lang="fr-FR" dirty="0"/>
              <a:t> = </a:t>
            </a:r>
            <a:r>
              <a:rPr lang="fr-FR" dirty="0" err="1"/>
              <a:t>tileID</a:t>
            </a:r>
            <a:r>
              <a:rPr lang="fr-FR" dirty="0"/>
              <a:t>;</a:t>
            </a:r>
          </a:p>
          <a:p>
            <a:pPr marL="68580" indent="0">
              <a:buNone/>
            </a:pPr>
            <a:r>
              <a:rPr lang="fr-FR" dirty="0"/>
              <a:t>  }</a:t>
            </a:r>
          </a:p>
          <a:p>
            <a:pPr marL="68580" indent="0">
              <a:buNone/>
            </a:pPr>
            <a:endParaRPr lang="fr-FR" dirty="0"/>
          </a:p>
          <a:p>
            <a:pPr marL="68580" indent="0">
              <a:buNone/>
            </a:pPr>
            <a:r>
              <a:rPr lang="fr-FR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062726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Classe : </a:t>
            </a:r>
            <a:r>
              <a:rPr lang="fr-CA" dirty="0" err="1" smtClean="0"/>
              <a:t>MapRow</a:t>
            </a:r>
            <a:endParaRPr lang="fr-CA" dirty="0"/>
          </a:p>
        </p:txBody>
      </p:sp>
      <p:sp>
        <p:nvSpPr>
          <p:cNvPr id="4" name="ZoneTexte 3"/>
          <p:cNvSpPr txBox="1"/>
          <p:nvPr/>
        </p:nvSpPr>
        <p:spPr>
          <a:xfrm>
            <a:off x="1259632" y="2348880"/>
            <a:ext cx="61206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/>
              <a:t>public class </a:t>
            </a:r>
            <a:r>
              <a:rPr lang="fr-CA" dirty="0" err="1"/>
              <a:t>MapRow</a:t>
            </a:r>
            <a:r>
              <a:rPr lang="fr-CA" dirty="0"/>
              <a:t> {</a:t>
            </a:r>
          </a:p>
          <a:p>
            <a:r>
              <a:rPr lang="fr-CA" dirty="0"/>
              <a:t>  </a:t>
            </a:r>
            <a:r>
              <a:rPr lang="fr-CA" dirty="0" err="1"/>
              <a:t>ArrayList</a:t>
            </a:r>
            <a:r>
              <a:rPr lang="fr-CA" dirty="0"/>
              <a:t>&lt;</a:t>
            </a:r>
            <a:r>
              <a:rPr lang="fr-CA" dirty="0" err="1"/>
              <a:t>MapCell</a:t>
            </a:r>
            <a:r>
              <a:rPr lang="fr-CA" dirty="0"/>
              <a:t>&gt; </a:t>
            </a:r>
            <a:r>
              <a:rPr lang="fr-CA" dirty="0" err="1"/>
              <a:t>columns</a:t>
            </a:r>
            <a:r>
              <a:rPr lang="fr-CA" dirty="0"/>
              <a:t>;</a:t>
            </a:r>
          </a:p>
          <a:p>
            <a:endParaRPr lang="fr-CA" dirty="0"/>
          </a:p>
          <a:p>
            <a:r>
              <a:rPr lang="fr-CA" dirty="0"/>
              <a:t>  public </a:t>
            </a:r>
            <a:r>
              <a:rPr lang="fr-CA" dirty="0" err="1"/>
              <a:t>MapRow</a:t>
            </a:r>
            <a:r>
              <a:rPr lang="fr-CA" dirty="0"/>
              <a:t>() {</a:t>
            </a:r>
          </a:p>
          <a:p>
            <a:r>
              <a:rPr lang="fr-CA" dirty="0"/>
              <a:t>    </a:t>
            </a:r>
            <a:r>
              <a:rPr lang="fr-CA" dirty="0" err="1"/>
              <a:t>columns</a:t>
            </a:r>
            <a:r>
              <a:rPr lang="fr-CA" dirty="0"/>
              <a:t> = new </a:t>
            </a:r>
            <a:r>
              <a:rPr lang="fr-CA" dirty="0" err="1"/>
              <a:t>ArrayList</a:t>
            </a:r>
            <a:r>
              <a:rPr lang="fr-CA" dirty="0"/>
              <a:t>&lt;</a:t>
            </a:r>
            <a:r>
              <a:rPr lang="fr-CA" dirty="0" err="1"/>
              <a:t>MapCell</a:t>
            </a:r>
            <a:r>
              <a:rPr lang="fr-CA" dirty="0"/>
              <a:t>&gt;();</a:t>
            </a:r>
          </a:p>
          <a:p>
            <a:r>
              <a:rPr lang="fr-CA" dirty="0"/>
              <a:t>  }</a:t>
            </a:r>
          </a:p>
          <a:p>
            <a:r>
              <a:rPr lang="fr-CA" dirty="0"/>
              <a:t>  </a:t>
            </a:r>
          </a:p>
          <a:p>
            <a:r>
              <a:rPr lang="fr-CA" dirty="0"/>
              <a:t>  public </a:t>
            </a:r>
            <a:r>
              <a:rPr lang="fr-CA" dirty="0" err="1"/>
              <a:t>MapCell</a:t>
            </a:r>
            <a:r>
              <a:rPr lang="fr-CA" dirty="0"/>
              <a:t> </a:t>
            </a:r>
            <a:r>
              <a:rPr lang="fr-CA" dirty="0" err="1"/>
              <a:t>getCell</a:t>
            </a:r>
            <a:r>
              <a:rPr lang="fr-CA" dirty="0"/>
              <a:t>(</a:t>
            </a:r>
            <a:r>
              <a:rPr lang="fr-CA" dirty="0" err="1"/>
              <a:t>int</a:t>
            </a:r>
            <a:r>
              <a:rPr lang="fr-CA" dirty="0"/>
              <a:t> </a:t>
            </a:r>
            <a:r>
              <a:rPr lang="fr-CA" dirty="0" err="1"/>
              <a:t>cellIndex</a:t>
            </a:r>
            <a:r>
              <a:rPr lang="fr-CA" dirty="0"/>
              <a:t>) {</a:t>
            </a:r>
          </a:p>
          <a:p>
            <a:r>
              <a:rPr lang="fr-CA" dirty="0"/>
              <a:t>    return </a:t>
            </a:r>
            <a:r>
              <a:rPr lang="fr-CA" dirty="0" err="1"/>
              <a:t>columns.get</a:t>
            </a:r>
            <a:r>
              <a:rPr lang="fr-CA" dirty="0"/>
              <a:t>(</a:t>
            </a:r>
            <a:r>
              <a:rPr lang="fr-CA" dirty="0" err="1"/>
              <a:t>cellIndex</a:t>
            </a:r>
            <a:r>
              <a:rPr lang="fr-CA" dirty="0"/>
              <a:t>);</a:t>
            </a:r>
          </a:p>
          <a:p>
            <a:r>
              <a:rPr lang="fr-CA" dirty="0"/>
              <a:t>  }</a:t>
            </a:r>
          </a:p>
          <a:p>
            <a:r>
              <a:rPr lang="fr-CA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180476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9123</TotalTime>
  <Words>2700</Words>
  <Application>Microsoft Macintosh PowerPoint</Application>
  <PresentationFormat>Présentation à l'écran (4:3)</PresentationFormat>
  <Paragraphs>347</Paragraphs>
  <Slides>34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34</vt:i4>
      </vt:variant>
    </vt:vector>
  </HeadingPairs>
  <TitlesOfParts>
    <vt:vector size="35" baseType="lpstr">
      <vt:lpstr>Austin</vt:lpstr>
      <vt:lpstr>Dév. d’application interactive III</vt:lpstr>
      <vt:lpstr>Plan de leçon</vt:lpstr>
      <vt:lpstr>Moteur de tuile : Définition</vt:lpstr>
      <vt:lpstr>Moteur de tuile : Définition</vt:lpstr>
      <vt:lpstr>Moteur de tuile</vt:lpstr>
      <vt:lpstr>Les classes</vt:lpstr>
      <vt:lpstr>Les classes</vt:lpstr>
      <vt:lpstr>Classe : MapCell</vt:lpstr>
      <vt:lpstr>Classe : MapRow</vt:lpstr>
      <vt:lpstr>Classe : TileMap</vt:lpstr>
      <vt:lpstr>Classe : TileMap</vt:lpstr>
      <vt:lpstr>Classe : Tile</vt:lpstr>
      <vt:lpstr>Classe : Camera</vt:lpstr>
      <vt:lpstr>Test</vt:lpstr>
      <vt:lpstr>Test</vt:lpstr>
      <vt:lpstr>Test</vt:lpstr>
      <vt:lpstr>Test 2</vt:lpstr>
      <vt:lpstr>Test 2</vt:lpstr>
      <vt:lpstr>Résultats</vt:lpstr>
      <vt:lpstr>Moteur de tuiles</vt:lpstr>
      <vt:lpstr>Description</vt:lpstr>
      <vt:lpstr>Jeu de tuiles</vt:lpstr>
      <vt:lpstr>Classe : Tile</vt:lpstr>
      <vt:lpstr>Game</vt:lpstr>
      <vt:lpstr>Les couches</vt:lpstr>
      <vt:lpstr>Les couches</vt:lpstr>
      <vt:lpstr>Les couches</vt:lpstr>
      <vt:lpstr>Classe : MapCell</vt:lpstr>
      <vt:lpstr>Classe : MapCell</vt:lpstr>
      <vt:lpstr>Classe : MapCell</vt:lpstr>
      <vt:lpstr>Dessiner les tuiles</vt:lpstr>
      <vt:lpstr>Dessiner les tuiles</vt:lpstr>
      <vt:lpstr>Classe : TileMap</vt:lpstr>
      <vt:lpstr>Exercices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Création projet Android</dc:title>
  <dc:creator>Nicolas Bourré</dc:creator>
  <cp:lastModifiedBy>Nicolas Bourre</cp:lastModifiedBy>
  <cp:revision>144</cp:revision>
  <cp:lastPrinted>2012-10-03T15:39:21Z</cp:lastPrinted>
  <dcterms:created xsi:type="dcterms:W3CDTF">2012-09-05T14:32:55Z</dcterms:created>
  <dcterms:modified xsi:type="dcterms:W3CDTF">2014-10-27T17:35:14Z</dcterms:modified>
</cp:coreProperties>
</file>